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2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0" r:id="rId2"/>
    <p:sldId id="261" r:id="rId3"/>
    <p:sldId id="264" r:id="rId4"/>
    <p:sldId id="265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5" r:id="rId13"/>
    <p:sldId id="27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95EB13-4113-4F59-A42F-14D167C3D1A1}" v="4" dt="2025-05-13T08:09:20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NI YUQIN#" userId="edf0547c-0190-4036-855d-43e773c42b6a" providerId="ADAL" clId="{D7254691-DE00-448A-868E-D7A4951F6C6E}"/>
    <pc:docChg chg="undo custSel addSld modSld sldOrd">
      <pc:chgData name="#NI YUQIN#" userId="edf0547c-0190-4036-855d-43e773c42b6a" providerId="ADAL" clId="{D7254691-DE00-448A-868E-D7A4951F6C6E}" dt="2025-05-09T08:49:36.730" v="652" actId="1076"/>
      <pc:docMkLst>
        <pc:docMk/>
      </pc:docMkLst>
      <pc:sldChg chg="addSp delSp modSp mod">
        <pc:chgData name="#NI YUQIN#" userId="edf0547c-0190-4036-855d-43e773c42b6a" providerId="ADAL" clId="{D7254691-DE00-448A-868E-D7A4951F6C6E}" dt="2025-04-16T06:46:55.951" v="306" actId="1076"/>
        <pc:sldMkLst>
          <pc:docMk/>
          <pc:sldMk cId="2492352450" sldId="256"/>
        </pc:sldMkLst>
      </pc:sldChg>
      <pc:sldChg chg="addSp delSp modSp new mod">
        <pc:chgData name="#NI YUQIN#" userId="edf0547c-0190-4036-855d-43e773c42b6a" providerId="ADAL" clId="{D7254691-DE00-448A-868E-D7A4951F6C6E}" dt="2025-04-16T06:47:06.098" v="314" actId="20577"/>
        <pc:sldMkLst>
          <pc:docMk/>
          <pc:sldMk cId="3701853166" sldId="257"/>
        </pc:sldMkLst>
      </pc:sldChg>
      <pc:sldChg chg="addSp delSp modSp new mod ord">
        <pc:chgData name="#NI YUQIN#" userId="edf0547c-0190-4036-855d-43e773c42b6a" providerId="ADAL" clId="{D7254691-DE00-448A-868E-D7A4951F6C6E}" dt="2025-05-08T06:09:12.106" v="347" actId="1038"/>
        <pc:sldMkLst>
          <pc:docMk/>
          <pc:sldMk cId="3022166855" sldId="258"/>
        </pc:sldMkLst>
      </pc:sldChg>
      <pc:sldChg chg="addSp delSp modSp new mod">
        <pc:chgData name="#NI YUQIN#" userId="edf0547c-0190-4036-855d-43e773c42b6a" providerId="ADAL" clId="{D7254691-DE00-448A-868E-D7A4951F6C6E}" dt="2025-05-08T07:21:22.022" v="463" actId="1076"/>
        <pc:sldMkLst>
          <pc:docMk/>
          <pc:sldMk cId="1653962473" sldId="259"/>
        </pc:sldMkLst>
      </pc:sldChg>
      <pc:sldChg chg="addSp delSp modSp new mod ord">
        <pc:chgData name="#NI YUQIN#" userId="edf0547c-0190-4036-855d-43e773c42b6a" providerId="ADAL" clId="{D7254691-DE00-448A-868E-D7A4951F6C6E}" dt="2025-05-08T07:22:05.230" v="489" actId="1076"/>
        <pc:sldMkLst>
          <pc:docMk/>
          <pc:sldMk cId="1688722093" sldId="260"/>
        </pc:sldMkLst>
        <pc:spChg chg="add mod">
          <ac:chgData name="#NI YUQIN#" userId="edf0547c-0190-4036-855d-43e773c42b6a" providerId="ADAL" clId="{D7254691-DE00-448A-868E-D7A4951F6C6E}" dt="2025-05-08T07:22:05.230" v="489" actId="1076"/>
          <ac:spMkLst>
            <pc:docMk/>
            <pc:sldMk cId="1688722093" sldId="260"/>
            <ac:spMk id="4" creationId="{041898E8-CED1-9449-6235-A2949019A925}"/>
          </ac:spMkLst>
        </pc:spChg>
      </pc:sldChg>
      <pc:sldChg chg="modSp add mod ord">
        <pc:chgData name="#NI YUQIN#" userId="edf0547c-0190-4036-855d-43e773c42b6a" providerId="ADAL" clId="{D7254691-DE00-448A-868E-D7A4951F6C6E}" dt="2025-05-08T07:22:31.552" v="530" actId="1076"/>
        <pc:sldMkLst>
          <pc:docMk/>
          <pc:sldMk cId="4286476430" sldId="261"/>
        </pc:sldMkLst>
      </pc:sldChg>
      <pc:sldChg chg="modSp add mod">
        <pc:chgData name="#NI YUQIN#" userId="edf0547c-0190-4036-855d-43e773c42b6a" providerId="ADAL" clId="{D7254691-DE00-448A-868E-D7A4951F6C6E}" dt="2025-05-08T07:27:14.069" v="578" actId="1076"/>
        <pc:sldMkLst>
          <pc:docMk/>
          <pc:sldMk cId="3472974646" sldId="262"/>
        </pc:sldMkLst>
      </pc:sldChg>
      <pc:sldChg chg="addSp delSp modSp new mod">
        <pc:chgData name="#NI YUQIN#" userId="edf0547c-0190-4036-855d-43e773c42b6a" providerId="ADAL" clId="{D7254691-DE00-448A-868E-D7A4951F6C6E}" dt="2025-05-08T09:16:35.326" v="614" actId="1076"/>
        <pc:sldMkLst>
          <pc:docMk/>
          <pc:sldMk cId="736087620" sldId="263"/>
        </pc:sldMkLst>
      </pc:sldChg>
      <pc:sldChg chg="addSp delSp modSp new mod">
        <pc:chgData name="#NI YUQIN#" userId="edf0547c-0190-4036-855d-43e773c42b6a" providerId="ADAL" clId="{D7254691-DE00-448A-868E-D7A4951F6C6E}" dt="2025-05-09T08:49:36.730" v="652" actId="1076"/>
        <pc:sldMkLst>
          <pc:docMk/>
          <pc:sldMk cId="3874033789" sldId="264"/>
        </pc:sldMkLst>
      </pc:sldChg>
    </pc:docChg>
  </pc:docChgLst>
  <pc:docChgLst>
    <pc:chgData name="#NI YUQIN#" userId="edf0547c-0190-4036-855d-43e773c42b6a" providerId="ADAL" clId="{0C95EB13-4113-4F59-A42F-14D167C3D1A1}"/>
    <pc:docChg chg="custSel addSld delSld modSld">
      <pc:chgData name="#NI YUQIN#" userId="edf0547c-0190-4036-855d-43e773c42b6a" providerId="ADAL" clId="{0C95EB13-4113-4F59-A42F-14D167C3D1A1}" dt="2025-05-13T08:10:29.263" v="297" actId="1076"/>
      <pc:docMkLst>
        <pc:docMk/>
      </pc:docMkLst>
      <pc:sldChg chg="del">
        <pc:chgData name="#NI YUQIN#" userId="edf0547c-0190-4036-855d-43e773c42b6a" providerId="ADAL" clId="{0C95EB13-4113-4F59-A42F-14D167C3D1A1}" dt="2025-05-13T08:06:01.753" v="6" actId="47"/>
        <pc:sldMkLst>
          <pc:docMk/>
          <pc:sldMk cId="2492352450" sldId="256"/>
        </pc:sldMkLst>
      </pc:sldChg>
      <pc:sldChg chg="del">
        <pc:chgData name="#NI YUQIN#" userId="edf0547c-0190-4036-855d-43e773c42b6a" providerId="ADAL" clId="{0C95EB13-4113-4F59-A42F-14D167C3D1A1}" dt="2025-05-13T08:06:02.099" v="7" actId="47"/>
        <pc:sldMkLst>
          <pc:docMk/>
          <pc:sldMk cId="3701853166" sldId="257"/>
        </pc:sldMkLst>
      </pc:sldChg>
      <pc:sldChg chg="del">
        <pc:chgData name="#NI YUQIN#" userId="edf0547c-0190-4036-855d-43e773c42b6a" providerId="ADAL" clId="{0C95EB13-4113-4F59-A42F-14D167C3D1A1}" dt="2025-05-13T08:05:59.851" v="0" actId="47"/>
        <pc:sldMkLst>
          <pc:docMk/>
          <pc:sldMk cId="3022166855" sldId="258"/>
        </pc:sldMkLst>
      </pc:sldChg>
      <pc:sldChg chg="del">
        <pc:chgData name="#NI YUQIN#" userId="edf0547c-0190-4036-855d-43e773c42b6a" providerId="ADAL" clId="{0C95EB13-4113-4F59-A42F-14D167C3D1A1}" dt="2025-05-13T08:06:00.217" v="1" actId="47"/>
        <pc:sldMkLst>
          <pc:docMk/>
          <pc:sldMk cId="1653962473" sldId="259"/>
        </pc:sldMkLst>
      </pc:sldChg>
      <pc:sldChg chg="addSp modSp mod">
        <pc:chgData name="#NI YUQIN#" userId="edf0547c-0190-4036-855d-43e773c42b6a" providerId="ADAL" clId="{0C95EB13-4113-4F59-A42F-14D167C3D1A1}" dt="2025-05-13T08:10:29.263" v="297" actId="1076"/>
        <pc:sldMkLst>
          <pc:docMk/>
          <pc:sldMk cId="1688722093" sldId="260"/>
        </pc:sldMkLst>
        <pc:spChg chg="add mod">
          <ac:chgData name="#NI YUQIN#" userId="edf0547c-0190-4036-855d-43e773c42b6a" providerId="ADAL" clId="{0C95EB13-4113-4F59-A42F-14D167C3D1A1}" dt="2025-05-13T08:10:15.783" v="291" actId="5793"/>
          <ac:spMkLst>
            <pc:docMk/>
            <pc:sldMk cId="1688722093" sldId="260"/>
            <ac:spMk id="2" creationId="{685263CE-B969-CCD4-6770-AB0CDF0B33DB}"/>
          </ac:spMkLst>
        </pc:spChg>
        <pc:spChg chg="mod">
          <ac:chgData name="#NI YUQIN#" userId="edf0547c-0190-4036-855d-43e773c42b6a" providerId="ADAL" clId="{0C95EB13-4113-4F59-A42F-14D167C3D1A1}" dt="2025-05-13T08:10:29.263" v="297" actId="1076"/>
          <ac:spMkLst>
            <pc:docMk/>
            <pc:sldMk cId="1688722093" sldId="260"/>
            <ac:spMk id="4" creationId="{041898E8-CED1-9449-6235-A2949019A925}"/>
          </ac:spMkLst>
        </pc:spChg>
      </pc:sldChg>
      <pc:sldChg chg="modSp new mod">
        <pc:chgData name="#NI YUQIN#" userId="edf0547c-0190-4036-855d-43e773c42b6a" providerId="ADAL" clId="{0C95EB13-4113-4F59-A42F-14D167C3D1A1}" dt="2025-05-13T08:10:21.890" v="294" actId="27636"/>
        <pc:sldMkLst>
          <pc:docMk/>
          <pc:sldMk cId="1802253948" sldId="261"/>
        </pc:sldMkLst>
        <pc:spChg chg="mod">
          <ac:chgData name="#NI YUQIN#" userId="edf0547c-0190-4036-855d-43e773c42b6a" providerId="ADAL" clId="{0C95EB13-4113-4F59-A42F-14D167C3D1A1}" dt="2025-05-13T08:10:21.890" v="294" actId="27636"/>
          <ac:spMkLst>
            <pc:docMk/>
            <pc:sldMk cId="1802253948" sldId="261"/>
            <ac:spMk id="2" creationId="{DF825FEC-6680-DEC6-802B-71E2391094C7}"/>
          </ac:spMkLst>
        </pc:spChg>
      </pc:sldChg>
      <pc:sldChg chg="del">
        <pc:chgData name="#NI YUQIN#" userId="edf0547c-0190-4036-855d-43e773c42b6a" providerId="ADAL" clId="{0C95EB13-4113-4F59-A42F-14D167C3D1A1}" dt="2025-05-13T08:06:00.509" v="2" actId="47"/>
        <pc:sldMkLst>
          <pc:docMk/>
          <pc:sldMk cId="4286476430" sldId="261"/>
        </pc:sldMkLst>
      </pc:sldChg>
      <pc:sldChg chg="del">
        <pc:chgData name="#NI YUQIN#" userId="edf0547c-0190-4036-855d-43e773c42b6a" providerId="ADAL" clId="{0C95EB13-4113-4F59-A42F-14D167C3D1A1}" dt="2025-05-13T08:06:01.314" v="5" actId="47"/>
        <pc:sldMkLst>
          <pc:docMk/>
          <pc:sldMk cId="3472974646" sldId="262"/>
        </pc:sldMkLst>
      </pc:sldChg>
      <pc:sldChg chg="del">
        <pc:chgData name="#NI YUQIN#" userId="edf0547c-0190-4036-855d-43e773c42b6a" providerId="ADAL" clId="{0C95EB13-4113-4F59-A42F-14D167C3D1A1}" dt="2025-05-13T08:06:00.833" v="3" actId="47"/>
        <pc:sldMkLst>
          <pc:docMk/>
          <pc:sldMk cId="736087620" sldId="263"/>
        </pc:sldMkLst>
      </pc:sldChg>
      <pc:sldChg chg="del">
        <pc:chgData name="#NI YUQIN#" userId="edf0547c-0190-4036-855d-43e773c42b6a" providerId="ADAL" clId="{0C95EB13-4113-4F59-A42F-14D167C3D1A1}" dt="2025-05-13T08:06:01.075" v="4" actId="47"/>
        <pc:sldMkLst>
          <pc:docMk/>
          <pc:sldMk cId="3874033789" sldId="26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109_0Mg10Ca/20250109_Conductivit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213_0Mg0.1Ca/20250213_0Mg0.01Ca_pH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213_0Mg0.1Ca/20250213_Voltage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214_0Mg0.01Ca/20250214_Conductivity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214_0Mg0.01Ca/20250214_0Mg0.01Ca_pH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214_0Mg0.01Ca/20250214_0Mg0.01Ca_pH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214_0Mg0.01Ca/20250214_0Mg0.01Ca_Voltage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214_0Mg0.01Ca/20250106_Conductivity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030_50Mg0Ca/20241030_Conductivity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030_50Mg0Ca/20241030_Voltage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030_50Mg0Ca/20241030_pH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109_0Mg10Ca/20250109_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030_50Mg0Ca/20241030_pH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04_20Mg0Ca/20241204_Conductivity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04_20Mg0Ca/20241204_pH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04_20Mg0Ca/20241204_pH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04_20Mg0Ca/20241204_Voltage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10_10Mg0Ca/20241210_Conductivity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10_10Mg0Ca/20241210_Voltage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10_10Mg0Ca/20241210_pH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10_10Mg0Ca/20241210_pH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16_1Mg0Ca/20241216_Conductivity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109_0Mg10Ca/20250109_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16_1Mg0Ca/20241216_Voltage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16_1Mg0Ca/20241216_pH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16_1Mg0Ca/20241216_pH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23_0.1Mg0Ca/20241223_Conductivity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23_0.1Mg0Ca/20241223_Voltage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23_0.1Mg0Ca/20241223_pH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41223_0.1Mg0Ca/20241223_pH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325_0.01Mg0Ca/Conductivity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325_0.01Mg0Ca/Voltage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325_0.01Mg0Ca/pH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109_0Mg10Ca/20250109_Voltag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325_0.01Mg0Ca/pH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326_1ppb%20Mg0Ca/20250326_1ppb%20Mg_0Ca_salt_Conductivity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326_1ppb%20Mg0Ca/20250326_1ppb%20Mg_0Ca_Voltage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326_1ppb%20Mg0Ca/20250326_1%20ppb%20Mg0Ca_pH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326_1ppb%20Mg0Ca/20250326_1%20ppb%20Mg0Ca_pH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106_0Mg1Ca/20250106_Conductivit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106_0Mg1Ca/20250106_Voltag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106_0Mg1Ca/20250106_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106_0Mg1Ca/20250106_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Chapter%202/data/20250213_0Mg0.1Ca/20250213_0Mg0.01Ca_pH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Sheet1!$A$2:$A$182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Sheet1!$B$2:$B$182</c:f>
              <c:numCache>
                <c:formatCode>General</c:formatCode>
                <c:ptCount val="6"/>
                <c:pt idx="0">
                  <c:v>85.41</c:v>
                </c:pt>
                <c:pt idx="1">
                  <c:v>84.57</c:v>
                </c:pt>
                <c:pt idx="2">
                  <c:v>83.68</c:v>
                </c:pt>
                <c:pt idx="3">
                  <c:v>82</c:v>
                </c:pt>
                <c:pt idx="4">
                  <c:v>78.900000000000006</c:v>
                </c:pt>
                <c:pt idx="5">
                  <c:v>75.900000000000006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FB6-4DBB-B116-0F6F092D1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3461024"/>
        <c:axId val="763461744"/>
      </c:scatterChart>
      <c:valAx>
        <c:axId val="763461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500"/>
                  <a:t>Time (h)</a:t>
                </a:r>
                <a:endParaRPr lang="zh-CN" altLang="en-US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3461744"/>
        <c:crosses val="autoZero"/>
        <c:crossBetween val="midCat"/>
      </c:valAx>
      <c:valAx>
        <c:axId val="76346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500" dirty="0"/>
                  <a:t>Conductivity </a:t>
                </a:r>
                <a:r>
                  <a:rPr lang="en-US" altLang="zh-CN" sz="1500" baseline="0" dirty="0"/>
                  <a:t>(mS/cm)</a:t>
                </a:r>
                <a:endParaRPr lang="zh-CN" altLang="en-US" sz="1500" dirty="0"/>
              </a:p>
            </c:rich>
          </c:tx>
          <c:layout>
            <c:manualLayout>
              <c:xMode val="edge"/>
              <c:yMode val="edge"/>
              <c:x val="1.301023718898606E-2"/>
              <c:y val="4.884883993817319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34610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12.524444810676208</c:v>
                </c:pt>
                <c:pt idx="2">
                  <c:v>25.996295285881985</c:v>
                </c:pt>
                <c:pt idx="3">
                  <c:v>63.835113156744363</c:v>
                </c:pt>
                <c:pt idx="4">
                  <c:v>132.52133272841866</c:v>
                </c:pt>
                <c:pt idx="5">
                  <c:v>196.90696873922991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89-4054-8B3A-D1E73F609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4948224"/>
        <c:axId val="884948584"/>
      </c:scatterChart>
      <c:valAx>
        <c:axId val="884948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4948584"/>
        <c:crosses val="autoZero"/>
        <c:crossBetween val="midCat"/>
      </c:valAx>
      <c:valAx>
        <c:axId val="88494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base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4948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'20250213_Voltage'!$F$1</c:f>
              <c:strCache>
                <c:ptCount val="1"/>
                <c:pt idx="0">
                  <c:v>U, 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'20250213_Voltage'!$E$2:$E$362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'20250213_Voltage'!$F$2:$F$362</c:f>
              <c:numCache>
                <c:formatCode>General</c:formatCode>
                <c:ptCount val="6"/>
                <c:pt idx="0">
                  <c:v>26.5690002441406</c:v>
                </c:pt>
                <c:pt idx="1">
                  <c:v>17.591999053955099</c:v>
                </c:pt>
                <c:pt idx="2">
                  <c:v>14.260999679565399</c:v>
                </c:pt>
                <c:pt idx="3">
                  <c:v>11.694999694824199</c:v>
                </c:pt>
                <c:pt idx="4">
                  <c:v>10.046999931335399</c:v>
                </c:pt>
                <c:pt idx="5">
                  <c:v>9.4799995422363299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57-4D13-8A57-60C850CEE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9184536"/>
        <c:axId val="1039184896"/>
      </c:scatterChart>
      <c:valAx>
        <c:axId val="1039184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</a:t>
                </a:r>
                <a:r>
                  <a:rPr lang="en-US" altLang="zh-CN" sz="1200" baseline="0"/>
                  <a:t>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9184896"/>
        <c:crosses val="autoZero"/>
        <c:crossBetween val="midCat"/>
      </c:valAx>
      <c:valAx>
        <c:axId val="103918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9184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Conductivity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Sheet2!$A$2:$A$7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Sheet2!$B$2:$B$7</c:f>
              <c:numCache>
                <c:formatCode>General</c:formatCode>
                <c:ptCount val="6"/>
                <c:pt idx="0">
                  <c:v>85.57</c:v>
                </c:pt>
                <c:pt idx="1">
                  <c:v>84.87</c:v>
                </c:pt>
                <c:pt idx="2">
                  <c:v>84.29</c:v>
                </c:pt>
                <c:pt idx="3">
                  <c:v>83.03</c:v>
                </c:pt>
                <c:pt idx="4">
                  <c:v>79.89</c:v>
                </c:pt>
                <c:pt idx="5">
                  <c:v>76.010000000000005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603-46EE-8DC2-126789E88D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3176048"/>
        <c:axId val="873176408"/>
      </c:scatterChart>
      <c:valAx>
        <c:axId val="87317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76408"/>
        <c:crosses val="autoZero"/>
        <c:crossBetween val="midCat"/>
      </c:valAx>
      <c:valAx>
        <c:axId val="87317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Conductivity (mS/cm)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76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9.8980846800534934</c:v>
                </c:pt>
                <c:pt idx="2">
                  <c:v>29.256491565442445</c:v>
                </c:pt>
                <c:pt idx="3">
                  <c:v>44.75259630406606</c:v>
                </c:pt>
                <c:pt idx="4">
                  <c:v>111.54534086626933</c:v>
                </c:pt>
                <c:pt idx="5">
                  <c:v>166.34640478892342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A99-45FE-8F46-2BCDD873E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9341352"/>
        <c:axId val="819342432"/>
      </c:scatterChart>
      <c:valAx>
        <c:axId val="819341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342432"/>
        <c:crosses val="autoZero"/>
        <c:crossBetween val="midCat"/>
      </c:valAx>
      <c:valAx>
        <c:axId val="819342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341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7.1957582894565988</c:v>
                </c:pt>
                <c:pt idx="2">
                  <c:v>23.178651215233781</c:v>
                </c:pt>
                <c:pt idx="3">
                  <c:v>60.140908299375084</c:v>
                </c:pt>
                <c:pt idx="4">
                  <c:v>128.9510667541517</c:v>
                </c:pt>
                <c:pt idx="5">
                  <c:v>216.78407756865315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03E-4138-9182-A14326B6A0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4948224"/>
        <c:axId val="884948584"/>
      </c:scatterChart>
      <c:valAx>
        <c:axId val="884948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 (h)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4948584"/>
        <c:crosses val="autoZero"/>
        <c:crossBetween val="midCat"/>
      </c:valAx>
      <c:valAx>
        <c:axId val="884948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dirty="0"/>
                  <a:t>Concentration of base (mM)</a:t>
                </a:r>
                <a:endParaRPr lang="zh-CN" alt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4948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'20250214_Voltage'!$F$1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'20250214_Voltage'!$E$2:$E$362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'20250214_Voltage'!$F$2:$F$362</c:f>
              <c:numCache>
                <c:formatCode>General</c:formatCode>
                <c:ptCount val="6"/>
                <c:pt idx="0">
                  <c:v>28.721000671386701</c:v>
                </c:pt>
                <c:pt idx="1">
                  <c:v>18.090000152587901</c:v>
                </c:pt>
                <c:pt idx="2">
                  <c:v>14.633999824523899</c:v>
                </c:pt>
                <c:pt idx="3">
                  <c:v>11.975999832153301</c:v>
                </c:pt>
                <c:pt idx="4">
                  <c:v>10.220999717712401</c:v>
                </c:pt>
                <c:pt idx="5">
                  <c:v>9.6199998855590803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861-4383-943E-7B681D2C00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1823408"/>
        <c:axId val="771816568"/>
      </c:scatterChart>
      <c:valAx>
        <c:axId val="771823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1816568"/>
        <c:crosses val="autoZero"/>
        <c:crossBetween val="midCat"/>
      </c:valAx>
      <c:valAx>
        <c:axId val="771816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1823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Conductivity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Sheet2!$A$2:$A$7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Sheet2!$B$2:$B$7</c:f>
              <c:numCache>
                <c:formatCode>General</c:formatCode>
                <c:ptCount val="6"/>
                <c:pt idx="0">
                  <c:v>85.97</c:v>
                </c:pt>
                <c:pt idx="1">
                  <c:v>85</c:v>
                </c:pt>
                <c:pt idx="2">
                  <c:v>84.47</c:v>
                </c:pt>
                <c:pt idx="3">
                  <c:v>83.11</c:v>
                </c:pt>
                <c:pt idx="4">
                  <c:v>79.97</c:v>
                </c:pt>
                <c:pt idx="5">
                  <c:v>75.61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1DA-4870-BF0C-0858C4EB66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3176048"/>
        <c:axId val="873176408"/>
      </c:scatterChart>
      <c:valAx>
        <c:axId val="87317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dirty="0"/>
                  <a:t>Time (h)</a:t>
                </a:r>
                <a:endParaRPr lang="zh-CN" alt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76408"/>
        <c:crosses val="autoZero"/>
        <c:crossBetween val="midCat"/>
      </c:valAx>
      <c:valAx>
        <c:axId val="87317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dirty="0"/>
                  <a:t>Conductivity (mS/cm)</a:t>
                </a:r>
                <a:endParaRPr lang="zh-CN" altLang="en-US" sz="1200" dirty="0"/>
              </a:p>
            </c:rich>
          </c:tx>
          <c:layout>
            <c:manualLayout>
              <c:xMode val="edge"/>
              <c:yMode val="edge"/>
              <c:x val="2.0091582813312019E-2"/>
              <c:y val="0.169007835577860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73176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Sheet1!$B$2:$B$182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Sheet1!$C$2:$C$182</c:f>
              <c:numCache>
                <c:formatCode>General</c:formatCode>
                <c:ptCount val="6"/>
                <c:pt idx="0">
                  <c:v>86.59</c:v>
                </c:pt>
                <c:pt idx="1">
                  <c:v>85.82</c:v>
                </c:pt>
                <c:pt idx="2">
                  <c:v>85.04</c:v>
                </c:pt>
                <c:pt idx="3">
                  <c:v>83.5</c:v>
                </c:pt>
                <c:pt idx="4">
                  <c:v>80.489999999999995</c:v>
                </c:pt>
                <c:pt idx="5">
                  <c:v>77.5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B1-4E80-9E37-0EBF22139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3683656"/>
        <c:axId val="783680056"/>
      </c:scatterChart>
      <c:valAx>
        <c:axId val="7836836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3680056"/>
        <c:crosses val="autoZero"/>
        <c:crossBetween val="midCat"/>
      </c:valAx>
      <c:valAx>
        <c:axId val="783680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Conductivity (mS/cm)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36836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Sheet1!$A$2:$A$362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Sheet1!$C$2:$C$362</c:f>
              <c:numCache>
                <c:formatCode>General</c:formatCode>
                <c:ptCount val="6"/>
                <c:pt idx="0">
                  <c:v>38.262001037597699</c:v>
                </c:pt>
                <c:pt idx="1">
                  <c:v>22.264999389648398</c:v>
                </c:pt>
                <c:pt idx="2">
                  <c:v>17.169000625610401</c:v>
                </c:pt>
                <c:pt idx="3">
                  <c:v>13.078000068664601</c:v>
                </c:pt>
                <c:pt idx="4">
                  <c:v>10.423999786376999</c:v>
                </c:pt>
                <c:pt idx="5">
                  <c:v>9.4499998092651403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482-44E3-98AD-5ED5ADF01D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6237560"/>
        <c:axId val="776236120"/>
      </c:scatterChart>
      <c:valAx>
        <c:axId val="776237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dirty="0"/>
                  <a:t>Time (h)</a:t>
                </a:r>
                <a:endParaRPr lang="zh-CN" alt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6236120"/>
        <c:crosses val="autoZero"/>
        <c:crossBetween val="midCat"/>
      </c:valAx>
      <c:valAx>
        <c:axId val="776236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6237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12.675746604870188</c:v>
                </c:pt>
                <c:pt idx="2">
                  <c:v>24.440755122445623</c:v>
                </c:pt>
                <c:pt idx="3">
                  <c:v>48.651435612751349</c:v>
                </c:pt>
                <c:pt idx="4">
                  <c:v>94.479924882282432</c:v>
                </c:pt>
                <c:pt idx="5">
                  <c:v>141.12319492081326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BC-41EC-9223-2578E190AB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0598856"/>
        <c:axId val="810599936"/>
      </c:scatterChart>
      <c:valAx>
        <c:axId val="810598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0599936"/>
        <c:crosses val="autoZero"/>
        <c:crossBetween val="midCat"/>
      </c:valAx>
      <c:valAx>
        <c:axId val="810599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05988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8.8333979080886778</c:v>
                </c:pt>
                <c:pt idx="2">
                  <c:v>17.941486661401715</c:v>
                </c:pt>
                <c:pt idx="3">
                  <c:v>34.895480713872324</c:v>
                </c:pt>
                <c:pt idx="4">
                  <c:v>77.351332653950706</c:v>
                </c:pt>
                <c:pt idx="5">
                  <c:v>96.950383638803046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DEF-4BAF-AF2E-A275829BBB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9897136"/>
        <c:axId val="739898936"/>
      </c:scatterChart>
      <c:valAx>
        <c:axId val="739897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500"/>
                  <a:t>Time (h)</a:t>
                </a:r>
                <a:endParaRPr lang="zh-CN" altLang="en-US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9898936"/>
        <c:crosses val="autoZero"/>
        <c:crossBetween val="midCat"/>
      </c:valAx>
      <c:valAx>
        <c:axId val="739898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98971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11.167026842663727</c:v>
                </c:pt>
                <c:pt idx="2">
                  <c:v>27.68432995640838</c:v>
                </c:pt>
                <c:pt idx="3">
                  <c:v>62.910839587071948</c:v>
                </c:pt>
                <c:pt idx="4">
                  <c:v>126.81824191726899</c:v>
                </c:pt>
                <c:pt idx="5">
                  <c:v>202.57602440720356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3B-490E-8E75-D3FD19876D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8876832"/>
        <c:axId val="388876472"/>
      </c:scatterChart>
      <c:valAx>
        <c:axId val="388876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 (h)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8876472"/>
        <c:crosses val="autoZero"/>
        <c:crossBetween val="midCat"/>
      </c:valAx>
      <c:valAx>
        <c:axId val="388876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Concentration</a:t>
                </a:r>
                <a:r>
                  <a:rPr lang="en-US" altLang="zh-CN" baseline="0"/>
                  <a:t> of base (mM)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8876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Sheet1!$B$2:$B$182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Sheet1!$C$2:$C$182</c:f>
              <c:numCache>
                <c:formatCode>General</c:formatCode>
                <c:ptCount val="6"/>
                <c:pt idx="0">
                  <c:v>86.42</c:v>
                </c:pt>
                <c:pt idx="1">
                  <c:v>85.59</c:v>
                </c:pt>
                <c:pt idx="2">
                  <c:v>84.77</c:v>
                </c:pt>
                <c:pt idx="3">
                  <c:v>83.17</c:v>
                </c:pt>
                <c:pt idx="4">
                  <c:v>80.13</c:v>
                </c:pt>
                <c:pt idx="5">
                  <c:v>77.180000000000007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EB-4287-A081-B51614FD6B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9969192"/>
        <c:axId val="759978192"/>
      </c:scatterChart>
      <c:valAx>
        <c:axId val="759969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9978192"/>
        <c:crosses val="autoZero"/>
        <c:crossBetween val="midCat"/>
      </c:valAx>
      <c:valAx>
        <c:axId val="75997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Conductivity (mS/cm)</a:t>
                </a:r>
                <a:endParaRPr lang="zh-CN" altLang="en-US" sz="1200"/>
              </a:p>
            </c:rich>
          </c:tx>
          <c:layout>
            <c:manualLayout>
              <c:xMode val="edge"/>
              <c:yMode val="edge"/>
              <c:x val="2.499643874556258E-2"/>
              <c:y val="0.139698973007999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9969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13.061983183995615</c:v>
                </c:pt>
                <c:pt idx="2">
                  <c:v>24.7954744372324</c:v>
                </c:pt>
                <c:pt idx="3">
                  <c:v>45.385541925998552</c:v>
                </c:pt>
                <c:pt idx="4">
                  <c:v>82.883446224564238</c:v>
                </c:pt>
                <c:pt idx="5">
                  <c:v>123.508036144614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5F-41E4-BBA9-D0644AC02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6343272"/>
        <c:axId val="856337872"/>
      </c:scatterChart>
      <c:valAx>
        <c:axId val="856343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</a:t>
                </a:r>
                <a:r>
                  <a:rPr lang="en-US" altLang="zh-CN" sz="1200" baseline="0"/>
                  <a:t>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6337872"/>
        <c:crosses val="autoZero"/>
        <c:crossBetween val="midCat"/>
      </c:valAx>
      <c:valAx>
        <c:axId val="85633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6343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15.404675628094452</c:v>
                </c:pt>
                <c:pt idx="2">
                  <c:v>31.644908258674452</c:v>
                </c:pt>
                <c:pt idx="3">
                  <c:v>59.639656529329159</c:v>
                </c:pt>
                <c:pt idx="4">
                  <c:v>112.60685419572384</c:v>
                </c:pt>
                <c:pt idx="5">
                  <c:v>161.60984003030291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826-47C1-A7EF-4A3CAE104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6258672"/>
        <c:axId val="856265512"/>
      </c:scatterChart>
      <c:valAx>
        <c:axId val="856258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 (h)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6265512"/>
        <c:crosses val="autoZero"/>
        <c:crossBetween val="midCat"/>
      </c:valAx>
      <c:valAx>
        <c:axId val="856265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Concentration of base (mM)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62586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Sheet1!$A$2:$A$362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Sheet1!$C$2:$C$362</c:f>
              <c:numCache>
                <c:formatCode>General</c:formatCode>
                <c:ptCount val="6"/>
                <c:pt idx="0">
                  <c:v>35.256999969482401</c:v>
                </c:pt>
                <c:pt idx="1">
                  <c:v>20.6280002593994</c:v>
                </c:pt>
                <c:pt idx="2">
                  <c:v>16.158000946044901</c:v>
                </c:pt>
                <c:pt idx="3">
                  <c:v>12.588000297546399</c:v>
                </c:pt>
                <c:pt idx="4">
                  <c:v>10.3269996643066</c:v>
                </c:pt>
                <c:pt idx="5">
                  <c:v>9.5129995346069407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7BD-4471-A948-1C0F49C2B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7124368"/>
        <c:axId val="777125448"/>
      </c:scatterChart>
      <c:valAx>
        <c:axId val="777124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7125448"/>
        <c:crosses val="autoZero"/>
        <c:crossBetween val="midCat"/>
      </c:valAx>
      <c:valAx>
        <c:axId val="777125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71243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Con, mS/cm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Sheet1!$B$2:$B$182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Sheet1!$C$2:$C$182</c:f>
              <c:numCache>
                <c:formatCode>General</c:formatCode>
                <c:ptCount val="6"/>
                <c:pt idx="0">
                  <c:v>86.97</c:v>
                </c:pt>
                <c:pt idx="1">
                  <c:v>86.37</c:v>
                </c:pt>
                <c:pt idx="2">
                  <c:v>85.91</c:v>
                </c:pt>
                <c:pt idx="3">
                  <c:v>84.42</c:v>
                </c:pt>
                <c:pt idx="4">
                  <c:v>81.459999999999994</c:v>
                </c:pt>
                <c:pt idx="5">
                  <c:v>78.669999999999987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DB-4858-9E14-235F25E24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6690392"/>
        <c:axId val="766690752"/>
      </c:scatterChart>
      <c:valAx>
        <c:axId val="766690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6690752"/>
        <c:crosses val="autoZero"/>
        <c:crossBetween val="midCat"/>
      </c:valAx>
      <c:valAx>
        <c:axId val="76669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Conductivity (mS/cm)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6690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Sheet1!$A$2:$A$362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Sheet1!$C$2:$C$362</c:f>
              <c:numCache>
                <c:formatCode>General</c:formatCode>
                <c:ptCount val="6"/>
                <c:pt idx="0">
                  <c:v>35.816001892089801</c:v>
                </c:pt>
                <c:pt idx="1">
                  <c:v>21.1380004882812</c:v>
                </c:pt>
                <c:pt idx="2">
                  <c:v>16.549999237060501</c:v>
                </c:pt>
                <c:pt idx="3">
                  <c:v>12.875</c:v>
                </c:pt>
                <c:pt idx="4">
                  <c:v>10.46399974823</c:v>
                </c:pt>
                <c:pt idx="5">
                  <c:v>9.5810003280639595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2EF-4044-9BA1-4FCB849396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923008"/>
        <c:axId val="719919408"/>
      </c:scatterChart>
      <c:valAx>
        <c:axId val="719923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9919408"/>
        <c:crosses val="autoZero"/>
        <c:crossBetween val="midCat"/>
      </c:valAx>
      <c:valAx>
        <c:axId val="71991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99230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12.190151983401876</c:v>
                </c:pt>
                <c:pt idx="2">
                  <c:v>22.437046037733232</c:v>
                </c:pt>
                <c:pt idx="3">
                  <c:v>44.718274858690329</c:v>
                </c:pt>
                <c:pt idx="4">
                  <c:v>85.562958913412146</c:v>
                </c:pt>
                <c:pt idx="5">
                  <c:v>127.1338170928784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A0B-48CE-AF19-224764EDA3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4282248"/>
        <c:axId val="724285488"/>
      </c:scatterChart>
      <c:valAx>
        <c:axId val="724282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4285488"/>
        <c:crosses val="autoZero"/>
        <c:crossBetween val="midCat"/>
      </c:valAx>
      <c:valAx>
        <c:axId val="724285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42822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18.369029550757134</c:v>
                </c:pt>
                <c:pt idx="2">
                  <c:v>35.23753348097852</c:v>
                </c:pt>
                <c:pt idx="3">
                  <c:v>63.659738649582607</c:v>
                </c:pt>
                <c:pt idx="4">
                  <c:v>115.42125569890759</c:v>
                </c:pt>
                <c:pt idx="5">
                  <c:v>198.45832760489506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48-4629-8B2C-74CF09976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4269288"/>
        <c:axId val="724284768"/>
      </c:scatterChart>
      <c:valAx>
        <c:axId val="724269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4284768"/>
        <c:crosses val="autoZero"/>
        <c:crossBetween val="midCat"/>
      </c:valAx>
      <c:valAx>
        <c:axId val="724284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base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4269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Con,  mS/cm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Sheet1!$B$2:$B$182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Sheet1!$C$2:$C$182</c:f>
              <c:numCache>
                <c:formatCode>General</c:formatCode>
                <c:ptCount val="6"/>
                <c:pt idx="0">
                  <c:v>86.56</c:v>
                </c:pt>
                <c:pt idx="1">
                  <c:v>85.84</c:v>
                </c:pt>
                <c:pt idx="2">
                  <c:v>85.03</c:v>
                </c:pt>
                <c:pt idx="3">
                  <c:v>83.45</c:v>
                </c:pt>
                <c:pt idx="4">
                  <c:v>80.36</c:v>
                </c:pt>
                <c:pt idx="5">
                  <c:v>77.430000000000007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17C-42E5-B3EC-1563A2E6AF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7351784"/>
        <c:axId val="737350344"/>
      </c:scatterChart>
      <c:valAx>
        <c:axId val="737351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7350344"/>
        <c:crosses val="autoZero"/>
        <c:crossBetween val="midCat"/>
      </c:valAx>
      <c:valAx>
        <c:axId val="737350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Conductivity (mS/cm)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73517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16.074141757792631</c:v>
                </c:pt>
                <c:pt idx="2">
                  <c:v>31.583443515259948</c:v>
                </c:pt>
                <c:pt idx="3">
                  <c:v>61.732382056690938</c:v>
                </c:pt>
                <c:pt idx="4">
                  <c:v>133.78546337059313</c:v>
                </c:pt>
                <c:pt idx="5">
                  <c:v>163.70256555766468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08-49FC-B0EA-4B4A3919AF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8827792"/>
        <c:axId val="738827432"/>
      </c:scatterChart>
      <c:valAx>
        <c:axId val="738827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500"/>
                  <a:t>Time (h)</a:t>
                </a:r>
                <a:endParaRPr lang="zh-CN" altLang="en-US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8827432"/>
        <c:crosses val="autoZero"/>
        <c:crossBetween val="midCat"/>
      </c:valAx>
      <c:valAx>
        <c:axId val="738827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</a:t>
                </a:r>
                <a:r>
                  <a:rPr lang="en-US" altLang="zh-CN" sz="1200" baseline="0"/>
                  <a:t> of base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88277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Sheet1!$A$2:$A$362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Sheet1!$C$2:$C$362</c:f>
              <c:numCache>
                <c:formatCode>General</c:formatCode>
                <c:ptCount val="6"/>
                <c:pt idx="0">
                  <c:v>41.377998352050803</c:v>
                </c:pt>
                <c:pt idx="1">
                  <c:v>23.2369995117188</c:v>
                </c:pt>
                <c:pt idx="2">
                  <c:v>17.665000915527301</c:v>
                </c:pt>
                <c:pt idx="3">
                  <c:v>13.4329996109009</c:v>
                </c:pt>
                <c:pt idx="4">
                  <c:v>10.4010000228882</c:v>
                </c:pt>
                <c:pt idx="5">
                  <c:v>9.5979995727539098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973-4960-B5E7-F00706AF0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4675840"/>
        <c:axId val="764676200"/>
      </c:scatterChart>
      <c:valAx>
        <c:axId val="7646758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4676200"/>
        <c:crosses val="autoZero"/>
        <c:crossBetween val="midCat"/>
      </c:valAx>
      <c:valAx>
        <c:axId val="764676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46758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10.858400200341755</c:v>
                </c:pt>
                <c:pt idx="2">
                  <c:v>21.749621100376931</c:v>
                </c:pt>
                <c:pt idx="3">
                  <c:v>41.215410770557689</c:v>
                </c:pt>
                <c:pt idx="4">
                  <c:v>83.438612769304029</c:v>
                </c:pt>
                <c:pt idx="5">
                  <c:v>118.13007001312975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A71-4C52-A2AD-A1AA31458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2180496"/>
        <c:axId val="822180856"/>
      </c:scatterChart>
      <c:valAx>
        <c:axId val="822180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2180856"/>
        <c:crosses val="autoZero"/>
        <c:crossBetween val="midCat"/>
      </c:valAx>
      <c:valAx>
        <c:axId val="822180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</a:t>
                </a:r>
                <a:r>
                  <a:rPr lang="en-US" altLang="zh-CN" sz="1200" baseline="0"/>
                  <a:t>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2180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15.773844677072686</c:v>
                </c:pt>
                <c:pt idx="2">
                  <c:v>33.12895001223346</c:v>
                </c:pt>
                <c:pt idx="3">
                  <c:v>65.434119691798855</c:v>
                </c:pt>
                <c:pt idx="4">
                  <c:v>125.40482253766442</c:v>
                </c:pt>
                <c:pt idx="5">
                  <c:v>166.12115393638712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F4D-4097-ADD7-9BE18A9F0C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475096"/>
        <c:axId val="854474016"/>
      </c:scatterChart>
      <c:valAx>
        <c:axId val="854475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4474016"/>
        <c:crosses val="autoZero"/>
        <c:crossBetween val="midCat"/>
      </c:valAx>
      <c:valAx>
        <c:axId val="85447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base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54475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Con, mS/cm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Sheet1!$B$2:$B$182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Sheet1!$C$2:$C$182</c:f>
              <c:numCache>
                <c:formatCode>General</c:formatCode>
                <c:ptCount val="6"/>
                <c:pt idx="0">
                  <c:v>84.92</c:v>
                </c:pt>
                <c:pt idx="1">
                  <c:v>84.14</c:v>
                </c:pt>
                <c:pt idx="2">
                  <c:v>83.3</c:v>
                </c:pt>
                <c:pt idx="3">
                  <c:v>81.77</c:v>
                </c:pt>
                <c:pt idx="4">
                  <c:v>78.78</c:v>
                </c:pt>
                <c:pt idx="5">
                  <c:v>75.84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E66-4AE3-969A-D628BA84A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6968864"/>
        <c:axId val="726968144"/>
      </c:scatterChart>
      <c:valAx>
        <c:axId val="726968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968144"/>
        <c:crosses val="autoZero"/>
        <c:crossBetween val="midCat"/>
      </c:valAx>
      <c:valAx>
        <c:axId val="726968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Conductivity (mS/cm)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968864"/>
        <c:crosses val="autoZero"/>
        <c:crossBetween val="midCat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'processed voltage'!$E$2:$E$362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'processed voltage'!$F$2:$F$362</c:f>
              <c:numCache>
                <c:formatCode>General</c:formatCode>
                <c:ptCount val="6"/>
                <c:pt idx="0">
                  <c:v>42.841999053955099</c:v>
                </c:pt>
                <c:pt idx="1">
                  <c:v>24.368000030517599</c:v>
                </c:pt>
                <c:pt idx="2">
                  <c:v>18.559999465942401</c:v>
                </c:pt>
                <c:pt idx="3">
                  <c:v>13.8549995422363</c:v>
                </c:pt>
                <c:pt idx="4">
                  <c:v>10.8730001449585</c:v>
                </c:pt>
                <c:pt idx="5">
                  <c:v>9.7340002059936506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381-4459-9E22-892EDDD69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7259384"/>
        <c:axId val="779332728"/>
      </c:scatterChart>
      <c:valAx>
        <c:axId val="77725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9332728"/>
        <c:crosses val="autoZero"/>
        <c:crossBetween val="midCat"/>
      </c:valAx>
      <c:valAx>
        <c:axId val="779332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7259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9.7380769238675366</c:v>
                </c:pt>
                <c:pt idx="2">
                  <c:v>19.058320318203911</c:v>
                </c:pt>
                <c:pt idx="3">
                  <c:v>37.4239996143464</c:v>
                </c:pt>
                <c:pt idx="4">
                  <c:v>72.188463871678209</c:v>
                </c:pt>
                <c:pt idx="5">
                  <c:v>107.57100254893841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49-4598-B20F-C01FD35CFE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9063776"/>
        <c:axId val="729062336"/>
      </c:scatterChart>
      <c:valAx>
        <c:axId val="729063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9062336"/>
        <c:crosses val="autoZero"/>
        <c:crossBetween val="midCat"/>
      </c:valAx>
      <c:valAx>
        <c:axId val="72906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9063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15.763496618587173</c:v>
                </c:pt>
                <c:pt idx="2">
                  <c:v>30.177645054344165</c:v>
                </c:pt>
                <c:pt idx="3">
                  <c:v>61.028842588493646</c:v>
                </c:pt>
                <c:pt idx="4">
                  <c:v>112.22908609493754</c:v>
                </c:pt>
                <c:pt idx="5">
                  <c:v>153.22849617179895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F7-4AD6-8AE8-B0111D9B8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4551624"/>
        <c:axId val="494550904"/>
      </c:scatterChart>
      <c:valAx>
        <c:axId val="494551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4550904"/>
        <c:crosses val="autoZero"/>
        <c:crossBetween val="midCat"/>
      </c:valAx>
      <c:valAx>
        <c:axId val="494550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base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4551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Con, mS/cm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Sheet2!$A$2:$A$7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Sheet2!$B$2:$B$7</c:f>
              <c:numCache>
                <c:formatCode>General</c:formatCode>
                <c:ptCount val="6"/>
                <c:pt idx="0">
                  <c:v>85.32</c:v>
                </c:pt>
                <c:pt idx="1">
                  <c:v>84.54</c:v>
                </c:pt>
                <c:pt idx="2">
                  <c:v>83.45</c:v>
                </c:pt>
                <c:pt idx="3">
                  <c:v>81.83</c:v>
                </c:pt>
                <c:pt idx="4">
                  <c:v>78.69</c:v>
                </c:pt>
                <c:pt idx="5">
                  <c:v>74.97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EF8-46A1-AD6C-10C93DF29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8937752"/>
        <c:axId val="848938112"/>
      </c:scatterChart>
      <c:valAx>
        <c:axId val="8489377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8938112"/>
        <c:crosses val="autoZero"/>
        <c:crossBetween val="midCat"/>
      </c:valAx>
      <c:valAx>
        <c:axId val="84893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Conductivity (mS/cm)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8937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Sheet2!$A$2:$A$7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Sheet2!$B$2:$B$7</c:f>
              <c:numCache>
                <c:formatCode>General</c:formatCode>
                <c:ptCount val="6"/>
                <c:pt idx="0">
                  <c:v>35.841999053955099</c:v>
                </c:pt>
                <c:pt idx="1">
                  <c:v>24.368000030517599</c:v>
                </c:pt>
                <c:pt idx="2">
                  <c:v>18.559999465942401</c:v>
                </c:pt>
                <c:pt idx="3">
                  <c:v>13.8549995422363</c:v>
                </c:pt>
                <c:pt idx="4">
                  <c:v>10.8730001449585</c:v>
                </c:pt>
                <c:pt idx="5">
                  <c:v>9.7340002059936506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0B-4F29-893D-A4001E7536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4857592"/>
        <c:axId val="804856152"/>
      </c:scatterChart>
      <c:valAx>
        <c:axId val="804857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4856152"/>
        <c:crosses val="autoZero"/>
        <c:crossBetween val="midCat"/>
      </c:valAx>
      <c:valAx>
        <c:axId val="804856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4857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9.7380769238675366</c:v>
                </c:pt>
                <c:pt idx="2">
                  <c:v>17.874504714345889</c:v>
                </c:pt>
                <c:pt idx="3">
                  <c:v>33.493668179661377</c:v>
                </c:pt>
                <c:pt idx="4">
                  <c:v>68.613397902168472</c:v>
                </c:pt>
                <c:pt idx="5">
                  <c:v>121.58059556856348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E51-4B72-A41E-92DE1799DA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9063776"/>
        <c:axId val="729062336"/>
      </c:scatterChart>
      <c:valAx>
        <c:axId val="729063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9062336"/>
        <c:crosses val="autoZero"/>
        <c:crossBetween val="midCat"/>
      </c:valAx>
      <c:valAx>
        <c:axId val="72906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9063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'20250109_Voltage'!$F$1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'20250109_Voltage'!$E$2:$E$362</c:f>
              <c:numCache>
                <c:formatCode>General</c:formatCode>
                <c:ptCount val="7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xVal>
          <c:yVal>
            <c:numRef>
              <c:f>'20250109_Voltage'!$F$2:$F$362</c:f>
              <c:numCache>
                <c:formatCode>General</c:formatCode>
                <c:ptCount val="7"/>
                <c:pt idx="0">
                  <c:v>43.777000427246101</c:v>
                </c:pt>
                <c:pt idx="1">
                  <c:v>24.722000122070298</c:v>
                </c:pt>
                <c:pt idx="2">
                  <c:v>18.319999694824201</c:v>
                </c:pt>
                <c:pt idx="3">
                  <c:v>13.9079999923706</c:v>
                </c:pt>
                <c:pt idx="4">
                  <c:v>11.1049995422363</c:v>
                </c:pt>
                <c:pt idx="5">
                  <c:v>10.4840002059937</c:v>
                </c:pt>
                <c:pt idx="6">
                  <c:v>10.079999923706101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D20-434B-93A6-547383F498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6156256"/>
        <c:axId val="750786080"/>
      </c:scatterChart>
      <c:valAx>
        <c:axId val="726156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Time (h)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0786080"/>
        <c:crosses val="autoZero"/>
        <c:crossBetween val="midCat"/>
      </c:valAx>
      <c:valAx>
        <c:axId val="75078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Voltage (V)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6156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15.763496618587173</c:v>
                </c:pt>
                <c:pt idx="2">
                  <c:v>30.177645054344165</c:v>
                </c:pt>
                <c:pt idx="3">
                  <c:v>61.028842588493646</c:v>
                </c:pt>
                <c:pt idx="4">
                  <c:v>112.22908609493754</c:v>
                </c:pt>
                <c:pt idx="5">
                  <c:v>173.95020272194878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71F-4774-BB45-E4B6C899F1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4551624"/>
        <c:axId val="494550904"/>
      </c:scatterChart>
      <c:valAx>
        <c:axId val="494551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4550904"/>
        <c:crosses val="autoZero"/>
        <c:crossBetween val="midCat"/>
      </c:valAx>
      <c:valAx>
        <c:axId val="494550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base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945516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Con, mS/cm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84.12</c:v>
                </c:pt>
                <c:pt idx="1">
                  <c:v>83.350000000000009</c:v>
                </c:pt>
                <c:pt idx="2">
                  <c:v>82.530000000000015</c:v>
                </c:pt>
                <c:pt idx="3">
                  <c:v>80.920000000000016</c:v>
                </c:pt>
                <c:pt idx="4">
                  <c:v>77.740000000000009</c:v>
                </c:pt>
                <c:pt idx="5">
                  <c:v>74.500000000000014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FB-4C94-9C07-2CC5016BF1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9331072"/>
        <c:axId val="909327472"/>
      </c:scatterChart>
      <c:valAx>
        <c:axId val="909331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9327472"/>
        <c:crosses val="autoZero"/>
        <c:crossBetween val="midCat"/>
      </c:valAx>
      <c:valAx>
        <c:axId val="90932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Conductivity (mS/cm)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09331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'20250326_1ppb Mg_0Ca_Voltage'!$E$2:$E$362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'20250326_1ppb Mg_0Ca_Voltage'!$F$2:$F$362</c:f>
              <c:numCache>
                <c:formatCode>General</c:formatCode>
                <c:ptCount val="6"/>
                <c:pt idx="0">
                  <c:v>28.580999374389599</c:v>
                </c:pt>
                <c:pt idx="1">
                  <c:v>19.0459995269775</c:v>
                </c:pt>
                <c:pt idx="2">
                  <c:v>15.451000213623001</c:v>
                </c:pt>
                <c:pt idx="3">
                  <c:v>12.368000030517599</c:v>
                </c:pt>
                <c:pt idx="4">
                  <c:v>10.244000434875501</c:v>
                </c:pt>
                <c:pt idx="5">
                  <c:v>9.3940010070800799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8AC-41BE-BCCD-1A62EA4325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5445776"/>
        <c:axId val="385446136"/>
      </c:scatterChart>
      <c:valAx>
        <c:axId val="385445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5446136"/>
        <c:crosses val="autoZero"/>
        <c:crossBetween val="midCat"/>
      </c:valAx>
      <c:valAx>
        <c:axId val="385446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</a:t>
                </a:r>
                <a:r>
                  <a:rPr lang="en-US" altLang="zh-CN" sz="1200" baseline="0"/>
                  <a:t>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54457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10.645007237137184</c:v>
                </c:pt>
                <c:pt idx="2">
                  <c:v>22.586993483404704</c:v>
                </c:pt>
                <c:pt idx="3">
                  <c:v>41.513766189578348</c:v>
                </c:pt>
                <c:pt idx="4">
                  <c:v>92.556927018517271</c:v>
                </c:pt>
                <c:pt idx="5">
                  <c:v>122.0533016460826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B46-4340-9C53-D6D367DFD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36910152"/>
        <c:axId val="736910872"/>
      </c:scatterChart>
      <c:valAx>
        <c:axId val="7369101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6910872"/>
        <c:crosses val="autoZero"/>
        <c:crossBetween val="midCat"/>
      </c:valAx>
      <c:valAx>
        <c:axId val="736910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</a:t>
                </a:r>
                <a:r>
                  <a:rPr lang="en-US" altLang="zh-CN" sz="1200" baseline="0"/>
                  <a:t>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6910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11.94389456624587</c:v>
                </c:pt>
                <c:pt idx="2">
                  <c:v>22.148330186827241</c:v>
                </c:pt>
                <c:pt idx="3">
                  <c:v>61.478814046067072</c:v>
                </c:pt>
                <c:pt idx="4">
                  <c:v>140.39134288218887</c:v>
                </c:pt>
                <c:pt idx="5">
                  <c:v>212.90733189540194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38-43A6-9A24-6AF53F71C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4268528"/>
        <c:axId val="884271768"/>
      </c:scatterChart>
      <c:valAx>
        <c:axId val="884268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4271768"/>
        <c:crosses val="autoZero"/>
        <c:crossBetween val="midCat"/>
      </c:valAx>
      <c:valAx>
        <c:axId val="884271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base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842685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Con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Sheet1!$B$2:$B$182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Sheet1!$C$2:$C$182</c:f>
              <c:numCache>
                <c:formatCode>General</c:formatCode>
                <c:ptCount val="6"/>
                <c:pt idx="0">
                  <c:v>85.789999999999921</c:v>
                </c:pt>
                <c:pt idx="1">
                  <c:v>84.3</c:v>
                </c:pt>
                <c:pt idx="2">
                  <c:v>83.27</c:v>
                </c:pt>
                <c:pt idx="3">
                  <c:v>81.239999999999995</c:v>
                </c:pt>
                <c:pt idx="4">
                  <c:v>77.25</c:v>
                </c:pt>
                <c:pt idx="5">
                  <c:v>73.36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7FC-4FF0-920B-749070C2CD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7881480"/>
        <c:axId val="767880760"/>
      </c:scatterChart>
      <c:valAx>
        <c:axId val="767881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7880760"/>
        <c:crosses val="autoZero"/>
        <c:crossBetween val="midCat"/>
      </c:valAx>
      <c:valAx>
        <c:axId val="767880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Conductivity (mS/cm)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67881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'20250106_Voltage'!$F$1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'20250106_Voltage'!$E$2:$E$362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'20250106_Voltage'!$F$2:$F$362</c:f>
              <c:numCache>
                <c:formatCode>General</c:formatCode>
                <c:ptCount val="6"/>
                <c:pt idx="0">
                  <c:v>45.582000732421903</c:v>
                </c:pt>
                <c:pt idx="1">
                  <c:v>22.757999420166001</c:v>
                </c:pt>
                <c:pt idx="2">
                  <c:v>17.1420001983643</c:v>
                </c:pt>
                <c:pt idx="3">
                  <c:v>12.9689998626709</c:v>
                </c:pt>
                <c:pt idx="4">
                  <c:v>10.449999809265099</c:v>
                </c:pt>
                <c:pt idx="5">
                  <c:v>9.5699996948242205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112-4439-B8BD-B67EDECDBA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3467128"/>
        <c:axId val="723466408"/>
      </c:scatterChart>
      <c:valAx>
        <c:axId val="723467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466408"/>
        <c:crosses val="autoZero"/>
        <c:crossBetween val="midCat"/>
      </c:valAx>
      <c:valAx>
        <c:axId val="723466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Voltage (V)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467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12.58013628839109</c:v>
                </c:pt>
                <c:pt idx="2">
                  <c:v>24.704466892494423</c:v>
                </c:pt>
                <c:pt idx="3">
                  <c:v>46.784869927835899</c:v>
                </c:pt>
                <c:pt idx="4">
                  <c:v>90.805412386391694</c:v>
                </c:pt>
                <c:pt idx="5">
                  <c:v>134.33544475308605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167-4BFC-999B-6236B9120C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1063576"/>
        <c:axId val="821065016"/>
      </c:scatterChart>
      <c:valAx>
        <c:axId val="821063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065016"/>
        <c:crosses val="autoZero"/>
        <c:crossBetween val="midCat"/>
      </c:valAx>
      <c:valAx>
        <c:axId val="821065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063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Base!$A$4:$A$9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Base!$I$4:$I$9</c:f>
              <c:numCache>
                <c:formatCode>General</c:formatCode>
                <c:ptCount val="6"/>
                <c:pt idx="0">
                  <c:v>0</c:v>
                </c:pt>
                <c:pt idx="1">
                  <c:v>20.548309599025526</c:v>
                </c:pt>
                <c:pt idx="2">
                  <c:v>40.828711939534898</c:v>
                </c:pt>
                <c:pt idx="3">
                  <c:v>81.373883155916133</c:v>
                </c:pt>
                <c:pt idx="4">
                  <c:v>148.0556342896657</c:v>
                </c:pt>
                <c:pt idx="5">
                  <c:v>204.65078694872759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46-428F-B624-8932AF9324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1063576"/>
        <c:axId val="821063936"/>
      </c:scatterChart>
      <c:valAx>
        <c:axId val="821063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063936"/>
        <c:crosses val="autoZero"/>
        <c:crossBetween val="midCat"/>
      </c:valAx>
      <c:valAx>
        <c:axId val="821063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 dirty="0"/>
                  <a:t>Concentration</a:t>
                </a:r>
                <a:r>
                  <a:rPr lang="en-US" altLang="zh-CN" sz="1200" baseline="0" dirty="0"/>
                  <a:t> of base (mM)</a:t>
                </a:r>
                <a:endParaRPr lang="zh-CN" alt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210635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Acid!$A$5:$A$10</c:f>
              <c:numCache>
                <c:formatCode>General</c:formatCode>
                <c:ptCount val="6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4</c:v>
                </c:pt>
                <c:pt idx="5">
                  <c:v>6</c:v>
                </c:pt>
              </c:numCache>
            </c:numRef>
          </c:xVal>
          <c:yVal>
            <c:numRef>
              <c:f>Acid!$I$5:$I$10</c:f>
              <c:numCache>
                <c:formatCode>0.0000000000000_ </c:formatCode>
                <c:ptCount val="6"/>
                <c:pt idx="0" formatCode="General">
                  <c:v>0</c:v>
                </c:pt>
                <c:pt idx="1">
                  <c:v>13.209358230391683</c:v>
                </c:pt>
                <c:pt idx="2">
                  <c:v>27.786009709248574</c:v>
                </c:pt>
                <c:pt idx="3">
                  <c:v>57.375367616390655</c:v>
                </c:pt>
                <c:pt idx="4">
                  <c:v>112.79394715843063</c:v>
                </c:pt>
                <c:pt idx="5">
                  <c:v>163.54715295212995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F6C-4E2F-9B3E-EAAD47F3C5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9341352"/>
        <c:axId val="819342432"/>
      </c:scatterChart>
      <c:valAx>
        <c:axId val="819341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Time (h)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342432"/>
        <c:crosses val="autoZero"/>
        <c:crossBetween val="midCat"/>
      </c:valAx>
      <c:valAx>
        <c:axId val="819342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200"/>
                  <a:t>Concentration of acid (mM)</a:t>
                </a:r>
                <a:endParaRPr lang="zh-CN" alt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93413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B5729-71D4-40F9-B69D-94D217EC156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DDE95-8E03-4723-99AD-08F61F293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5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DE95-8E03-4723-99AD-08F61F2936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7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72741-C9FB-30F6-4904-CB784BB6A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0F06FE-F07A-201D-D42F-5F88DE4BD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49B4C5-6155-FD50-9157-5C17DF61A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B4C4F3-C532-A694-24BA-3D34AD0864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DDE95-8E03-4723-99AD-08F61F2936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A801E-5E5E-DC20-8643-1C54B4FDC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D47458-DF14-F6BA-422B-DDC809BBF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CC1DB2-39C5-6D68-53F4-136604833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6C75B8-F420-CBFC-E98D-E1B8759D6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9339AD-6A99-7BFC-BB3E-E9BFB5E6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84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DDA54-7218-34F0-8F1C-2AB0AA92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D7722E0-DDDD-A346-3640-37FCACB83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95E89D-8924-93B6-403D-780D978DD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8BBE52-B025-54E6-D65C-AB4978278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C21C34-32D0-37FB-8284-4E3BD33E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15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221C71-DCAC-5948-E1EA-DFA68E1F2B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101B4C-21A5-CE5D-3628-53478D294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A1F495-31AD-1F4D-3353-9A4A6249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00B46-401B-EBB3-3311-FCFA2669C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ABD389-8830-62EA-C17B-6C21592B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7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BD479-B1EF-2682-5073-3BF0733D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B7A2B-E7D8-212B-C84C-60E197C97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6E3058-67E9-3289-DB37-875BC91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CE4660-DC61-D359-FB95-A422A98DE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70170A-E1E4-616D-F86B-39445E24C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68B89-7C55-3C72-0F7D-FF0D2A8B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716A29-9036-E565-5067-B5E025065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B97D2A-07FB-B929-0699-3DF434518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BFB23-811E-BEC5-46C5-950498E22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13B7EE-5AD2-30B7-C757-7FE7D6EF1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2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2F0044-60EF-85AF-D9C2-8ED269A1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42BEA-592A-248A-8378-D6F49FD54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0D1403-936D-DD10-DCE7-F09BB5D5C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82E0B3-8792-A138-7F1C-2DF83C1B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AABDD4-A102-A6BB-5902-63DFFDE3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708F5E-E919-E11E-530B-40B8D550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1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68768-1BA3-BF15-382F-6282839DA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E1C188-272C-A091-0EFB-52703B4DC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319AFB-1416-BFB5-ADE5-8AAA98EFE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BBC1D8-D80B-959E-5F5E-9E9F40CE3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ADD9A9-65C4-6CBF-A884-8DA3215DA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D07CE6-5F0A-3261-08E8-F1DAD9F5D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0B9337-7A3F-1418-9041-E70963AC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2C33BC-64CF-5B1C-21B9-5384E66F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D7B57-3AA2-89B3-7142-0A703718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894FC7-AD25-582E-D95D-A47FC9E49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CEEF21-51AA-5E37-53E6-7B628041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949E56-ECDD-31A8-0415-B50E205EC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3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61879E-F230-C813-B733-4E41E2BA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227577-C555-6030-FE09-29A1C2E3E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D40B-B693-BD2B-8528-423169DC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11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6EABE3-8115-8A1C-D1E2-8D4DEEF5A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5C66A-EE1F-9F12-516E-4C646D70F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EBB0A7-9763-5D58-102B-E2998AFD0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1A27522-D308-A473-AE81-05A31B9C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7648BA-A634-40C5-FD7E-B6336D89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BA4E95-8871-E049-CA61-2414FF10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64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AAC13-DCD9-DC2E-9455-1C31A970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2B6562-8975-9DF3-70FC-6F5175EC0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DCD969-8E80-F515-8FFD-6A51652C2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D1761E-7502-99E5-2BCC-E312B257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C5D21C-1674-FCD7-2554-E783ED42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6E04B3-9E25-365A-680E-474D2632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44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7DA9A22-4468-6676-BE14-714A3225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8BF351-D4B0-61C9-75DA-4C6C4E7F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F426D8-0340-55FC-F61C-1E59B2F66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DA3D99-8286-47EC-B7AA-35B4196746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C58F80-3789-7A95-10DF-E048CD053E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D21B1-0D20-18C3-EB4B-832D2253C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FFA3F-58D4-4342-AD18-0FE419E033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72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hart" Target="../charts/chart3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1.xml"/><Relationship Id="rId5" Type="http://schemas.openxmlformats.org/officeDocument/2006/relationships/chart" Target="../charts/chart30.xml"/><Relationship Id="rId4" Type="http://schemas.openxmlformats.org/officeDocument/2006/relationships/chart" Target="../charts/char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hart" Target="../charts/chart3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5.xml"/><Relationship Id="rId5" Type="http://schemas.openxmlformats.org/officeDocument/2006/relationships/chart" Target="../charts/chart34.xml"/><Relationship Id="rId4" Type="http://schemas.openxmlformats.org/officeDocument/2006/relationships/chart" Target="../charts/chart3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0.xml"/><Relationship Id="rId3" Type="http://schemas.microsoft.com/office/2007/relationships/hdphoto" Target="../media/hdphoto3.wdp"/><Relationship Id="rId7" Type="http://schemas.openxmlformats.org/officeDocument/2006/relationships/chart" Target="../charts/chart3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8.xml"/><Relationship Id="rId5" Type="http://schemas.openxmlformats.org/officeDocument/2006/relationships/chart" Target="../charts/chart3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jpg"/><Relationship Id="rId7" Type="http://schemas.openxmlformats.org/officeDocument/2006/relationships/chart" Target="../charts/chart44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3.xml"/><Relationship Id="rId5" Type="http://schemas.openxmlformats.org/officeDocument/2006/relationships/chart" Target="../charts/chart42.xml"/><Relationship Id="rId4" Type="http://schemas.openxmlformats.org/officeDocument/2006/relationships/chart" Target="../charts/chart41.xm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7" Type="http://schemas.openxmlformats.org/officeDocument/2006/relationships/chart" Target="../charts/chart12.xml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tif"/><Relationship Id="rId7" Type="http://schemas.openxmlformats.org/officeDocument/2006/relationships/image" Target="../media/image10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chart" Target="../charts/chart16.xml"/><Relationship Id="rId5" Type="http://schemas.openxmlformats.org/officeDocument/2006/relationships/image" Target="../media/image9.png"/><Relationship Id="rId10" Type="http://schemas.openxmlformats.org/officeDocument/2006/relationships/chart" Target="../charts/chart15.xml"/><Relationship Id="rId4" Type="http://schemas.openxmlformats.org/officeDocument/2006/relationships/chart" Target="../charts/chart13.xml"/><Relationship Id="rId9" Type="http://schemas.openxmlformats.org/officeDocument/2006/relationships/chart" Target="../charts/char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chart" Target="../charts/chart2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2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7.xml"/><Relationship Id="rId5" Type="http://schemas.openxmlformats.org/officeDocument/2006/relationships/chart" Target="../charts/chart26.xml"/><Relationship Id="rId4" Type="http://schemas.openxmlformats.org/officeDocument/2006/relationships/chart" Target="../charts/char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41898E8-CED1-9449-6235-A2949019A925}"/>
              </a:ext>
            </a:extLst>
          </p:cNvPr>
          <p:cNvSpPr txBox="1"/>
          <p:nvPr/>
        </p:nvSpPr>
        <p:spPr>
          <a:xfrm>
            <a:off x="2156691" y="1551134"/>
            <a:ext cx="787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The minimum concentration of Ca</a:t>
            </a:r>
            <a:endParaRPr 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85263CE-B969-CCD4-6770-AB0CDF0B33DB}"/>
              </a:ext>
            </a:extLst>
          </p:cNvPr>
          <p:cNvSpPr txBox="1"/>
          <p:nvPr/>
        </p:nvSpPr>
        <p:spPr>
          <a:xfrm>
            <a:off x="2835564" y="2595418"/>
            <a:ext cx="6927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density: 12 mA/cm</a:t>
            </a:r>
            <a:r>
              <a:rPr lang="en-US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Membrane stack: SCEM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Salt solution composition: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 ppm, 1 ppm, 0.1 ppm, 0.01 ppm 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 ppm Mg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8.18 g/L </a:t>
            </a:r>
            <a:r>
              <a:rPr lang="en-US" dirty="0"/>
              <a:t>Na</a:t>
            </a:r>
            <a:r>
              <a:rPr lang="en-US" baseline="-25000" dirty="0"/>
              <a:t>2</a:t>
            </a:r>
            <a:r>
              <a:rPr lang="en-US" dirty="0"/>
              <a:t>SO</a:t>
            </a:r>
            <a:r>
              <a:rPr lang="en-US" baseline="-25000" dirty="0"/>
              <a:t>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0.402 g/L NaHCO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88722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190CD-3CAD-DCD0-4C79-101BB5B0A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户外, 照片, 球拍, 站&#10;&#10;AI 生成的内容可能不正确。">
            <a:extLst>
              <a:ext uri="{FF2B5EF4-FFF2-40B4-BE49-F238E27FC236}">
                <a16:creationId xmlns:a16="http://schemas.microsoft.com/office/drawing/2014/main" id="{04E921A3-ADB6-1121-BD7C-6060EA9E6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6" y="3665452"/>
            <a:ext cx="3194407" cy="2555526"/>
          </a:xfrm>
          <a:prstGeom prst="rect">
            <a:avLst/>
          </a:prstGeom>
        </p:spPr>
      </p:pic>
      <p:pic>
        <p:nvPicPr>
          <p:cNvPr id="5" name="图片 4" descr="图片包含 户外, 照片, 旧, 侧面&#10;&#10;AI 生成的内容可能不正确。">
            <a:extLst>
              <a:ext uri="{FF2B5EF4-FFF2-40B4-BE49-F238E27FC236}">
                <a16:creationId xmlns:a16="http://schemas.microsoft.com/office/drawing/2014/main" id="{82D2B443-3956-B69E-D41F-521BF4C0A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6" y="1109927"/>
            <a:ext cx="3194406" cy="25555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355E961-D0AB-2698-0AD6-F0F4ADA5E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1 ppm Mg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CC2B76-1B7C-30E3-7747-BF585AD7FF0A}"/>
              </a:ext>
            </a:extLst>
          </p:cNvPr>
          <p:cNvSpPr txBox="1"/>
          <p:nvPr/>
        </p:nvSpPr>
        <p:spPr>
          <a:xfrm>
            <a:off x="2689512" y="133003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04A5E4-E829-8D78-3506-393FD34E7714}"/>
              </a:ext>
            </a:extLst>
          </p:cNvPr>
          <p:cNvSpPr txBox="1"/>
          <p:nvPr/>
        </p:nvSpPr>
        <p:spPr>
          <a:xfrm>
            <a:off x="2689512" y="38756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ABB167D4-CB12-3D39-101F-B53B384BB8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108281"/>
              </p:ext>
            </p:extLst>
          </p:nvPr>
        </p:nvGraphicFramePr>
        <p:xfrm>
          <a:off x="3979918" y="1102252"/>
          <a:ext cx="3985491" cy="255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6106987A-E78F-FF67-C6FD-0D382BBC20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992843"/>
              </p:ext>
            </p:extLst>
          </p:nvPr>
        </p:nvGraphicFramePr>
        <p:xfrm>
          <a:off x="7882283" y="1109926"/>
          <a:ext cx="4088043" cy="255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8B93FD55-9F62-DF82-DB00-BA4C5C0E0C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089109"/>
              </p:ext>
            </p:extLst>
          </p:nvPr>
        </p:nvGraphicFramePr>
        <p:xfrm>
          <a:off x="3930850" y="3743441"/>
          <a:ext cx="4088043" cy="255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C8F0B0F7-BB10-786F-F01C-78EB70EB41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8857546"/>
              </p:ext>
            </p:extLst>
          </p:nvPr>
        </p:nvGraphicFramePr>
        <p:xfrm>
          <a:off x="7882283" y="3743441"/>
          <a:ext cx="4152699" cy="2555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18034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A39CC-E291-698C-CDA0-ABA835610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男子的脸部特写黑白照&#10;&#10;AI 生成的内容可能不正确。">
            <a:extLst>
              <a:ext uri="{FF2B5EF4-FFF2-40B4-BE49-F238E27FC236}">
                <a16:creationId xmlns:a16="http://schemas.microsoft.com/office/drawing/2014/main" id="{D9BAFB8F-F51F-50B8-815E-B4EF2CDA0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79520"/>
            <a:ext cx="3198445" cy="2558756"/>
          </a:xfrm>
          <a:prstGeom prst="rect">
            <a:avLst/>
          </a:prstGeom>
        </p:spPr>
      </p:pic>
      <p:pic>
        <p:nvPicPr>
          <p:cNvPr id="4" name="图片 3" descr="背景图案&#10;&#10;AI 生成的内容可能不正确。">
            <a:extLst>
              <a:ext uri="{FF2B5EF4-FFF2-40B4-BE49-F238E27FC236}">
                <a16:creationId xmlns:a16="http://schemas.microsoft.com/office/drawing/2014/main" id="{3E01BFAA-91B9-9EF3-B27B-88DF68830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20764"/>
            <a:ext cx="3198445" cy="25587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7C98388-65F6-7EB0-5BE8-680E344E7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0.1 ppm Mg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3C8F3D-41EB-2F1E-E918-F3D4C8034421}"/>
              </a:ext>
            </a:extLst>
          </p:cNvPr>
          <p:cNvSpPr txBox="1"/>
          <p:nvPr/>
        </p:nvSpPr>
        <p:spPr>
          <a:xfrm>
            <a:off x="2689512" y="133003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1B0855-29C2-BA1D-6B87-8082CF2D12FE}"/>
              </a:ext>
            </a:extLst>
          </p:cNvPr>
          <p:cNvSpPr txBox="1"/>
          <p:nvPr/>
        </p:nvSpPr>
        <p:spPr>
          <a:xfrm>
            <a:off x="2689512" y="38756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E5CC5CC3-07F0-4730-5AA6-494B12BABB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804415"/>
              </p:ext>
            </p:extLst>
          </p:nvPr>
        </p:nvGraphicFramePr>
        <p:xfrm>
          <a:off x="4036645" y="1220764"/>
          <a:ext cx="4013200" cy="2558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FC7487BF-0DD7-FBD2-BA86-2C89C9E6D7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006288"/>
              </p:ext>
            </p:extLst>
          </p:nvPr>
        </p:nvGraphicFramePr>
        <p:xfrm>
          <a:off x="7881281" y="1220764"/>
          <a:ext cx="4225636" cy="2558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FE058BAD-26C6-8621-C1C4-0E0D62BE21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98842"/>
              </p:ext>
            </p:extLst>
          </p:nvPr>
        </p:nvGraphicFramePr>
        <p:xfrm>
          <a:off x="4036645" y="3874372"/>
          <a:ext cx="4013200" cy="2558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92C81A35-8AA0-8FF8-43D7-7F7457C9A4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552164"/>
              </p:ext>
            </p:extLst>
          </p:nvPr>
        </p:nvGraphicFramePr>
        <p:xfrm>
          <a:off x="7881281" y="3874372"/>
          <a:ext cx="4225636" cy="2558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17855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, 草, 照片, 站&#10;&#10;AI 生成的内容可能不正确。">
            <a:extLst>
              <a:ext uri="{FF2B5EF4-FFF2-40B4-BE49-F238E27FC236}">
                <a16:creationId xmlns:a16="http://schemas.microsoft.com/office/drawing/2014/main" id="{9506F5F4-642E-9A5D-8C52-5A5EB8D8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7" y="3818492"/>
            <a:ext cx="3268295" cy="2614636"/>
          </a:xfrm>
          <a:prstGeom prst="rect">
            <a:avLst/>
          </a:prstGeom>
        </p:spPr>
      </p:pic>
      <p:pic>
        <p:nvPicPr>
          <p:cNvPr id="7" name="图片 6" descr="男子的脸部特写黑白照&#10;&#10;AI 生成的内容可能不正确。">
            <a:extLst>
              <a:ext uri="{FF2B5EF4-FFF2-40B4-BE49-F238E27FC236}">
                <a16:creationId xmlns:a16="http://schemas.microsoft.com/office/drawing/2014/main" id="{02A4137F-0104-955B-7AFF-6D7AB6C05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8" y="1203854"/>
            <a:ext cx="3268296" cy="261463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30FA9D74-D0D1-439D-2960-3C3DF3A1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0.01 ppm Mg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E79158-7FA8-1C88-2BE6-E6BCC065EE04}"/>
              </a:ext>
            </a:extLst>
          </p:cNvPr>
          <p:cNvSpPr txBox="1"/>
          <p:nvPr/>
        </p:nvSpPr>
        <p:spPr>
          <a:xfrm>
            <a:off x="2660073" y="13577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24D697-E911-6DE7-3893-2CDA8A7A4A16}"/>
              </a:ext>
            </a:extLst>
          </p:cNvPr>
          <p:cNvSpPr txBox="1"/>
          <p:nvPr/>
        </p:nvSpPr>
        <p:spPr>
          <a:xfrm>
            <a:off x="2660073" y="390338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FDE97C39-5094-CCA6-8188-7569F1C753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391716"/>
              </p:ext>
            </p:extLst>
          </p:nvPr>
        </p:nvGraphicFramePr>
        <p:xfrm>
          <a:off x="3909532" y="1329565"/>
          <a:ext cx="4037670" cy="2614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0D41A4A1-C0C5-AA3C-B327-EDE1A0618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700220"/>
              </p:ext>
            </p:extLst>
          </p:nvPr>
        </p:nvGraphicFramePr>
        <p:xfrm>
          <a:off x="7947202" y="1329565"/>
          <a:ext cx="4137202" cy="2614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FE058BAD-26C6-8621-C1C4-0E0D62BE21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8278017"/>
              </p:ext>
            </p:extLst>
          </p:nvPr>
        </p:nvGraphicFramePr>
        <p:xfrm>
          <a:off x="3879272" y="3903384"/>
          <a:ext cx="4137202" cy="2614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92C81A35-8AA0-8FF8-43D7-7F7457C9A4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84635"/>
              </p:ext>
            </p:extLst>
          </p:nvPr>
        </p:nvGraphicFramePr>
        <p:xfrm>
          <a:off x="7909567" y="3903383"/>
          <a:ext cx="4174837" cy="2614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95257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B2F6-7FB8-8B0F-1524-825221ABA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片包含 背景图案&#10;&#10;AI 生成的内容可能不正确。">
            <a:extLst>
              <a:ext uri="{FF2B5EF4-FFF2-40B4-BE49-F238E27FC236}">
                <a16:creationId xmlns:a16="http://schemas.microsoft.com/office/drawing/2014/main" id="{BF03C42C-5005-646E-BA71-83BF2B253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6" y="3903382"/>
            <a:ext cx="3341265" cy="2673012"/>
          </a:xfrm>
          <a:prstGeom prst="rect">
            <a:avLst/>
          </a:prstGeom>
        </p:spPr>
      </p:pic>
      <p:pic>
        <p:nvPicPr>
          <p:cNvPr id="21" name="图片 20" descr="黑白色的照片&#10;&#10;AI 生成的内容可能不正确。">
            <a:extLst>
              <a:ext uri="{FF2B5EF4-FFF2-40B4-BE49-F238E27FC236}">
                <a16:creationId xmlns:a16="http://schemas.microsoft.com/office/drawing/2014/main" id="{7781DA2E-9109-6A14-7872-4B1EBDD28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6" y="1237351"/>
            <a:ext cx="3341265" cy="26730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D9DCC6-4030-8C23-6D0D-9416C287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1 ppb Mg</a:t>
            </a:r>
            <a:r>
              <a:rPr lang="en-US" altLang="zh-CN" sz="3200" dirty="0"/>
              <a:t>—— the minimum concentration of Mg </a:t>
            </a:r>
            <a:endParaRPr lang="en-US" sz="3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03582C-6A8B-EF48-E35F-7A95FF18A524}"/>
              </a:ext>
            </a:extLst>
          </p:cNvPr>
          <p:cNvSpPr txBox="1"/>
          <p:nvPr/>
        </p:nvSpPr>
        <p:spPr>
          <a:xfrm>
            <a:off x="2689512" y="133003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5AD922-BFD7-345C-F8D4-F21DBA5EAE6D}"/>
              </a:ext>
            </a:extLst>
          </p:cNvPr>
          <p:cNvSpPr txBox="1"/>
          <p:nvPr/>
        </p:nvSpPr>
        <p:spPr>
          <a:xfrm>
            <a:off x="2689512" y="38756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0AA007AD-B998-9311-C3C9-9C4D452B1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8646898"/>
              </p:ext>
            </p:extLst>
          </p:nvPr>
        </p:nvGraphicFramePr>
        <p:xfrm>
          <a:off x="3944792" y="1202662"/>
          <a:ext cx="4302416" cy="2673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841CCD6-2E6B-E778-2B7A-E49CFA2BA4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2462606"/>
              </p:ext>
            </p:extLst>
          </p:nvPr>
        </p:nvGraphicFramePr>
        <p:xfrm>
          <a:off x="8077200" y="1202662"/>
          <a:ext cx="4114800" cy="2673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B346EB2F-0F0D-9936-4973-7244975A87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794217"/>
              </p:ext>
            </p:extLst>
          </p:nvPr>
        </p:nvGraphicFramePr>
        <p:xfrm>
          <a:off x="3944792" y="3875674"/>
          <a:ext cx="4302416" cy="2673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C21B4726-9F1D-B617-A9F0-E2C1DBFCF6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8080903"/>
              </p:ext>
            </p:extLst>
          </p:nvPr>
        </p:nvGraphicFramePr>
        <p:xfrm>
          <a:off x="8077199" y="3910363"/>
          <a:ext cx="4114799" cy="2638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22" name="Picture 1">
            <a:extLst>
              <a:ext uri="{FF2B5EF4-FFF2-40B4-BE49-F238E27FC236}">
                <a16:creationId xmlns:a16="http://schemas.microsoft.com/office/drawing/2014/main" id="{57B3AECB-80A3-A7F2-3BFE-3E0055536A6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10609" b="10998"/>
          <a:stretch/>
        </p:blipFill>
        <p:spPr bwMode="auto">
          <a:xfrm>
            <a:off x="567445" y="5070764"/>
            <a:ext cx="1826781" cy="1283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90D2CABC-CA4B-A79E-0334-5FD520CF3E0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 t="10907" b="9986"/>
          <a:stretch/>
        </p:blipFill>
        <p:spPr bwMode="auto">
          <a:xfrm>
            <a:off x="562552" y="2411449"/>
            <a:ext cx="1826782" cy="12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D5DEBCE-D9F7-F52E-F827-C1F0EC94208C}"/>
              </a:ext>
            </a:extLst>
          </p:cNvPr>
          <p:cNvCxnSpPr/>
          <p:nvPr/>
        </p:nvCxnSpPr>
        <p:spPr>
          <a:xfrm>
            <a:off x="788586" y="3588045"/>
            <a:ext cx="2821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5DF8C730-21AE-3D96-0330-6EAB2A7FC03D}"/>
              </a:ext>
            </a:extLst>
          </p:cNvPr>
          <p:cNvSpPr txBox="1"/>
          <p:nvPr/>
        </p:nvSpPr>
        <p:spPr>
          <a:xfrm>
            <a:off x="643837" y="3307131"/>
            <a:ext cx="571693" cy="26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25 </a:t>
            </a:r>
            <a:r>
              <a:rPr lang="en-US" altLang="zh-CN" sz="1050" dirty="0">
                <a:solidFill>
                  <a:schemeClr val="bg1"/>
                </a:solidFill>
              </a:rPr>
              <a:t>μm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06F121A-4511-EA1A-5926-41642374E9E8}"/>
              </a:ext>
            </a:extLst>
          </p:cNvPr>
          <p:cNvCxnSpPr/>
          <p:nvPr/>
        </p:nvCxnSpPr>
        <p:spPr>
          <a:xfrm>
            <a:off x="722585" y="6264945"/>
            <a:ext cx="28219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5B0DAC3A-E513-8B34-9B8C-8CD4DAC79075}"/>
              </a:ext>
            </a:extLst>
          </p:cNvPr>
          <p:cNvSpPr txBox="1"/>
          <p:nvPr/>
        </p:nvSpPr>
        <p:spPr>
          <a:xfrm>
            <a:off x="577836" y="5984031"/>
            <a:ext cx="571693" cy="26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25 </a:t>
            </a:r>
            <a:r>
              <a:rPr lang="en-US" altLang="zh-CN" sz="1050" dirty="0">
                <a:solidFill>
                  <a:schemeClr val="bg1"/>
                </a:solidFill>
              </a:rPr>
              <a:t>μm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D403E8-50FD-A80D-3B9D-B919A3A47D2E}"/>
              </a:ext>
            </a:extLst>
          </p:cNvPr>
          <p:cNvSpPr txBox="1"/>
          <p:nvPr/>
        </p:nvSpPr>
        <p:spPr>
          <a:xfrm>
            <a:off x="650765" y="2411449"/>
            <a:ext cx="57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Mg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425932E-55E3-98FD-1576-6A47B1F18493}"/>
              </a:ext>
            </a:extLst>
          </p:cNvPr>
          <p:cNvSpPr txBox="1"/>
          <p:nvPr/>
        </p:nvSpPr>
        <p:spPr>
          <a:xfrm>
            <a:off x="577837" y="5084461"/>
            <a:ext cx="57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Mg</a:t>
            </a:r>
          </a:p>
        </p:txBody>
      </p:sp>
    </p:spTree>
    <p:extLst>
      <p:ext uri="{BB962C8B-B14F-4D97-AF65-F5344CB8AC3E}">
        <p14:creationId xmlns:p14="http://schemas.microsoft.com/office/powerpoint/2010/main" val="169330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825FEC-6680-DEC6-802B-71E23910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10 ppm Ca</a:t>
            </a:r>
          </a:p>
        </p:txBody>
      </p:sp>
      <p:pic>
        <p:nvPicPr>
          <p:cNvPr id="5" name="图片 4" descr="黑白色的照片&#10;&#10;AI 生成的内容可能不正确。">
            <a:extLst>
              <a:ext uri="{FF2B5EF4-FFF2-40B4-BE49-F238E27FC236}">
                <a16:creationId xmlns:a16="http://schemas.microsoft.com/office/drawing/2014/main" id="{406F1E8C-26AF-BD59-A93C-189043445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6" y="3709784"/>
            <a:ext cx="3092806" cy="2474245"/>
          </a:xfrm>
          <a:prstGeom prst="rect">
            <a:avLst/>
          </a:prstGeom>
        </p:spPr>
      </p:pic>
      <p:pic>
        <p:nvPicPr>
          <p:cNvPr id="7" name="图片 6" descr="在沙滩上&#10;&#10;AI 生成的内容可能不正确。">
            <a:extLst>
              <a:ext uri="{FF2B5EF4-FFF2-40B4-BE49-F238E27FC236}">
                <a16:creationId xmlns:a16="http://schemas.microsoft.com/office/drawing/2014/main" id="{46E0F2D6-D826-3B51-16AF-346080227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7" y="1235540"/>
            <a:ext cx="3092805" cy="24742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E77700-890F-D1D3-DD38-0530B41E1800}"/>
              </a:ext>
            </a:extLst>
          </p:cNvPr>
          <p:cNvSpPr txBox="1"/>
          <p:nvPr/>
        </p:nvSpPr>
        <p:spPr>
          <a:xfrm>
            <a:off x="2484582" y="133927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6F41AD-BA73-1261-83C9-F2EA5BBF340A}"/>
              </a:ext>
            </a:extLst>
          </p:cNvPr>
          <p:cNvSpPr txBox="1"/>
          <p:nvPr/>
        </p:nvSpPr>
        <p:spPr>
          <a:xfrm>
            <a:off x="2484582" y="37693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24B2A4F6-5E5C-5FBD-2094-E18002DD05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2127322"/>
              </p:ext>
            </p:extLst>
          </p:nvPr>
        </p:nvGraphicFramePr>
        <p:xfrm>
          <a:off x="3801052" y="1235540"/>
          <a:ext cx="3980679" cy="2634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DD35D01F-4A44-B620-6C31-9A75B037A7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301097"/>
              </p:ext>
            </p:extLst>
          </p:nvPr>
        </p:nvGraphicFramePr>
        <p:xfrm>
          <a:off x="3801052" y="3870036"/>
          <a:ext cx="4074716" cy="247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32FBDFFF-3B2D-DE59-865E-0C7655E2B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8129634"/>
              </p:ext>
            </p:extLst>
          </p:nvPr>
        </p:nvGraphicFramePr>
        <p:xfrm>
          <a:off x="7781731" y="3870035"/>
          <a:ext cx="4271724" cy="2474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57244418-0751-AF4A-AC27-270B6DF575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3625936"/>
              </p:ext>
            </p:extLst>
          </p:nvPr>
        </p:nvGraphicFramePr>
        <p:xfrm>
          <a:off x="7883331" y="1235540"/>
          <a:ext cx="4170124" cy="2533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802253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CEEE2-1226-205B-1410-D65F59225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照片, 田地, 旧&#10;&#10;AI 生成的内容可能不正确。">
            <a:extLst>
              <a:ext uri="{FF2B5EF4-FFF2-40B4-BE49-F238E27FC236}">
                <a16:creationId xmlns:a16="http://schemas.microsoft.com/office/drawing/2014/main" id="{44731BC8-912B-FAF5-7450-EEEE083E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4" y="1299921"/>
            <a:ext cx="3178464" cy="2542771"/>
          </a:xfrm>
          <a:prstGeom prst="rect">
            <a:avLst/>
          </a:prstGeom>
        </p:spPr>
      </p:pic>
      <p:pic>
        <p:nvPicPr>
          <p:cNvPr id="10" name="图片 9" descr="图片包含 户外, 草, 照片, 站&#10;&#10;AI 生成的内容可能不正确。">
            <a:extLst>
              <a:ext uri="{FF2B5EF4-FFF2-40B4-BE49-F238E27FC236}">
                <a16:creationId xmlns:a16="http://schemas.microsoft.com/office/drawing/2014/main" id="{D3E9A309-AC7C-7317-F6A5-089D8F54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5" y="3842692"/>
            <a:ext cx="3178464" cy="254277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006B10-8198-E0AC-5A25-F894885B5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1 ppm Ca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581899-E113-C8C5-E166-2F62F6040095}"/>
              </a:ext>
            </a:extLst>
          </p:cNvPr>
          <p:cNvSpPr txBox="1"/>
          <p:nvPr/>
        </p:nvSpPr>
        <p:spPr>
          <a:xfrm>
            <a:off x="2152073" y="137621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8156A8-7609-4F15-318F-9B77B148B666}"/>
              </a:ext>
            </a:extLst>
          </p:cNvPr>
          <p:cNvSpPr txBox="1"/>
          <p:nvPr/>
        </p:nvSpPr>
        <p:spPr>
          <a:xfrm>
            <a:off x="2216728" y="392185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5623C0DF-DBB9-A8D2-9502-3F482FA50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5222447"/>
              </p:ext>
            </p:extLst>
          </p:nvPr>
        </p:nvGraphicFramePr>
        <p:xfrm>
          <a:off x="3648365" y="1299921"/>
          <a:ext cx="4160982" cy="2708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BD0D1441-B4DD-315C-7DFC-5C62FC959C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9831543"/>
              </p:ext>
            </p:extLst>
          </p:nvPr>
        </p:nvGraphicFramePr>
        <p:xfrm>
          <a:off x="7656945" y="1305559"/>
          <a:ext cx="4378036" cy="2632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0BCD06EE-AEAA-C077-05BE-6311854833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072174"/>
              </p:ext>
            </p:extLst>
          </p:nvPr>
        </p:nvGraphicFramePr>
        <p:xfrm>
          <a:off x="3648365" y="3921856"/>
          <a:ext cx="4160982" cy="2511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4464B8A8-B166-6A20-B8B3-65B76C9211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5225555"/>
              </p:ext>
            </p:extLst>
          </p:nvPr>
        </p:nvGraphicFramePr>
        <p:xfrm>
          <a:off x="7656945" y="3903565"/>
          <a:ext cx="4378036" cy="2511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62093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B4DC6-9DBE-0807-812E-9DB2C2F8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黑白色的照片&#10;&#10;AI 生成的内容可能不正确。">
            <a:extLst>
              <a:ext uri="{FF2B5EF4-FFF2-40B4-BE49-F238E27FC236}">
                <a16:creationId xmlns:a16="http://schemas.microsoft.com/office/drawing/2014/main" id="{4A594CA4-FE65-2FC6-C8FF-A5DB62BB1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19" y="1183595"/>
            <a:ext cx="3110663" cy="2488530"/>
          </a:xfrm>
          <a:prstGeom prst="rect">
            <a:avLst/>
          </a:prstGeom>
        </p:spPr>
      </p:pic>
      <p:pic>
        <p:nvPicPr>
          <p:cNvPr id="4" name="图片 3" descr="黑白色的照片&#10;&#10;AI 生成的内容可能不正确。">
            <a:extLst>
              <a:ext uri="{FF2B5EF4-FFF2-40B4-BE49-F238E27FC236}">
                <a16:creationId xmlns:a16="http://schemas.microsoft.com/office/drawing/2014/main" id="{48DF5D1A-E5F7-8D40-80F9-37A439E96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19" y="3672125"/>
            <a:ext cx="3110663" cy="24885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F9F0908-B03A-9CFB-E3AF-58C3448E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0.1 ppm Ca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4AE24C-0413-7DC2-B62F-85AEF706169F}"/>
              </a:ext>
            </a:extLst>
          </p:cNvPr>
          <p:cNvSpPr txBox="1"/>
          <p:nvPr/>
        </p:nvSpPr>
        <p:spPr>
          <a:xfrm>
            <a:off x="2484582" y="12499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050097-FC0D-F045-A74B-3A20CDB72688}"/>
              </a:ext>
            </a:extLst>
          </p:cNvPr>
          <p:cNvSpPr txBox="1"/>
          <p:nvPr/>
        </p:nvSpPr>
        <p:spPr>
          <a:xfrm>
            <a:off x="2484582" y="37693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BC384267-F2C4-4573-D7F4-206180F9C8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8174677"/>
              </p:ext>
            </p:extLst>
          </p:nvPr>
        </p:nvGraphicFramePr>
        <p:xfrm>
          <a:off x="3835875" y="3672125"/>
          <a:ext cx="4098161" cy="2761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BA19F76-BC61-D2F8-0CA8-63762758B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0630632"/>
              </p:ext>
            </p:extLst>
          </p:nvPr>
        </p:nvGraphicFramePr>
        <p:xfrm>
          <a:off x="7829723" y="3672125"/>
          <a:ext cx="4242204" cy="2712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AAA94E29-36DF-2128-1AF7-7B43026239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774405"/>
              </p:ext>
            </p:extLst>
          </p:nvPr>
        </p:nvGraphicFramePr>
        <p:xfrm>
          <a:off x="7934036" y="959734"/>
          <a:ext cx="4137891" cy="271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55CBC748-03E3-24B3-55A5-2F6B43A0BF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54203"/>
              </p:ext>
            </p:extLst>
          </p:nvPr>
        </p:nvGraphicFramePr>
        <p:xfrm>
          <a:off x="3835875" y="959733"/>
          <a:ext cx="3993848" cy="271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9827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6FC8-9E06-A668-76D4-EBCCEECE8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地上的球&#10;&#10;AI 生成的内容可能不正确。">
            <a:extLst>
              <a:ext uri="{FF2B5EF4-FFF2-40B4-BE49-F238E27FC236}">
                <a16:creationId xmlns:a16="http://schemas.microsoft.com/office/drawing/2014/main" id="{2DA403CC-76CC-C20A-C5E1-39D6D3517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3" y="1160199"/>
            <a:ext cx="3296069" cy="2636856"/>
          </a:xfrm>
          <a:prstGeom prst="rect">
            <a:avLst/>
          </a:prstGeom>
        </p:spPr>
      </p:pic>
      <p:pic>
        <p:nvPicPr>
          <p:cNvPr id="12" name="图片 11" descr="黑白色的照片&#10;&#10;AI 生成的内容可能不正确。">
            <a:extLst>
              <a:ext uri="{FF2B5EF4-FFF2-40B4-BE49-F238E27FC236}">
                <a16:creationId xmlns:a16="http://schemas.microsoft.com/office/drawing/2014/main" id="{AA552F79-C1BE-9C11-874C-7E9E15C52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3" y="3797055"/>
            <a:ext cx="3296070" cy="26368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4F90C2A-5CA6-D020-8959-B7DDB45B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0.01 ppm Ca </a:t>
            </a:r>
            <a:r>
              <a:rPr lang="en-US" altLang="zh-CN" sz="3200" dirty="0"/>
              <a:t>—— the minimum concentration of Ca</a:t>
            </a:r>
            <a:endParaRPr 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CC90B5-2F03-EEF0-1E14-A19B9163A1BD}"/>
              </a:ext>
            </a:extLst>
          </p:cNvPr>
          <p:cNvSpPr txBox="1"/>
          <p:nvPr/>
        </p:nvSpPr>
        <p:spPr>
          <a:xfrm>
            <a:off x="2484582" y="1249946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630A4C-76E5-4175-92B1-2218F721659D}"/>
              </a:ext>
            </a:extLst>
          </p:cNvPr>
          <p:cNvSpPr txBox="1"/>
          <p:nvPr/>
        </p:nvSpPr>
        <p:spPr>
          <a:xfrm>
            <a:off x="2484582" y="388680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BC384267-F2C4-4573-D7F4-206180F9C8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481617"/>
              </p:ext>
            </p:extLst>
          </p:nvPr>
        </p:nvGraphicFramePr>
        <p:xfrm>
          <a:off x="3822251" y="3929036"/>
          <a:ext cx="3886603" cy="2504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BC8AB882-5934-29EC-DBC5-3BB1C9214A55}"/>
              </a:ext>
            </a:extLst>
          </p:cNvPr>
          <p:cNvGrpSpPr/>
          <p:nvPr/>
        </p:nvGrpSpPr>
        <p:grpSpPr>
          <a:xfrm>
            <a:off x="407712" y="2281382"/>
            <a:ext cx="1679706" cy="1292676"/>
            <a:chOff x="407712" y="2281382"/>
            <a:chExt cx="1679706" cy="1292676"/>
          </a:xfrm>
        </p:grpSpPr>
        <p:pic>
          <p:nvPicPr>
            <p:cNvPr id="13" name="Picture 1">
              <a:extLst>
                <a:ext uri="{FF2B5EF4-FFF2-40B4-BE49-F238E27FC236}">
                  <a16:creationId xmlns:a16="http://schemas.microsoft.com/office/drawing/2014/main" id="{B8FC0A1F-2966-738B-DAFD-3E01332B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10445" b="11997"/>
            <a:stretch/>
          </p:blipFill>
          <p:spPr bwMode="auto">
            <a:xfrm>
              <a:off x="407712" y="2281382"/>
              <a:ext cx="1679706" cy="1292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6A02CAE1-6538-67C9-76B2-6AFC70782F7B}"/>
                </a:ext>
              </a:extLst>
            </p:cNvPr>
            <p:cNvGrpSpPr/>
            <p:nvPr/>
          </p:nvGrpSpPr>
          <p:grpSpPr>
            <a:xfrm>
              <a:off x="449873" y="3196014"/>
              <a:ext cx="571693" cy="280914"/>
              <a:chOff x="3698762" y="2609623"/>
              <a:chExt cx="785887" cy="313292"/>
            </a:xfrm>
          </p:grpSpPr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DAEBE0C7-02EB-A810-A08B-BA136E723CE1}"/>
                  </a:ext>
                </a:extLst>
              </p:cNvPr>
              <p:cNvCxnSpPr/>
              <p:nvPr/>
            </p:nvCxnSpPr>
            <p:spPr>
              <a:xfrm>
                <a:off x="3897744" y="2922915"/>
                <a:ext cx="38792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032C9C3-E61A-0EDF-787E-0F6DCCDAE335}"/>
                  </a:ext>
                </a:extLst>
              </p:cNvPr>
              <p:cNvSpPr txBox="1"/>
              <p:nvPr/>
            </p:nvSpPr>
            <p:spPr>
              <a:xfrm>
                <a:off x="3698762" y="2609623"/>
                <a:ext cx="785887" cy="291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25 </a:t>
                </a:r>
                <a:r>
                  <a:rPr lang="en-US" altLang="zh-CN" sz="1050" dirty="0">
                    <a:solidFill>
                      <a:schemeClr val="bg1"/>
                    </a:solidFill>
                  </a:rPr>
                  <a:t>μm</a:t>
                </a:r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1107E1D-530C-EA26-60B6-67C44F3086A6}"/>
              </a:ext>
            </a:extLst>
          </p:cNvPr>
          <p:cNvGrpSpPr/>
          <p:nvPr/>
        </p:nvGrpSpPr>
        <p:grpSpPr>
          <a:xfrm>
            <a:off x="407712" y="5026346"/>
            <a:ext cx="1773382" cy="1218106"/>
            <a:chOff x="3703782" y="4756727"/>
            <a:chExt cx="1773382" cy="1218106"/>
          </a:xfrm>
        </p:grpSpPr>
        <p:pic>
          <p:nvPicPr>
            <p:cNvPr id="14" name="Picture 1">
              <a:extLst>
                <a:ext uri="{FF2B5EF4-FFF2-40B4-BE49-F238E27FC236}">
                  <a16:creationId xmlns:a16="http://schemas.microsoft.com/office/drawing/2014/main" id="{907E7ADA-C85B-8A2B-E9C7-2D0318B1E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10004" b="13378"/>
            <a:stretch/>
          </p:blipFill>
          <p:spPr bwMode="auto">
            <a:xfrm>
              <a:off x="3703782" y="4756727"/>
              <a:ext cx="1773382" cy="1218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FB0B282-EC71-E2ED-56BC-56F33B96BB3B}"/>
                </a:ext>
              </a:extLst>
            </p:cNvPr>
            <p:cNvSpPr txBox="1"/>
            <p:nvPr/>
          </p:nvSpPr>
          <p:spPr>
            <a:xfrm>
              <a:off x="3864479" y="5526808"/>
              <a:ext cx="571693" cy="261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</a:rPr>
                <a:t>25 </a:t>
              </a:r>
              <a:r>
                <a:rPr lang="en-US" altLang="zh-CN" sz="1050" dirty="0">
                  <a:solidFill>
                    <a:schemeClr val="bg1"/>
                  </a:solidFill>
                </a:rPr>
                <a:t>μm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BB4E5BBA-454D-15F7-7763-3A57028DBAC7}"/>
                </a:ext>
              </a:extLst>
            </p:cNvPr>
            <p:cNvCxnSpPr/>
            <p:nvPr/>
          </p:nvCxnSpPr>
          <p:spPr>
            <a:xfrm>
              <a:off x="3982947" y="5788417"/>
              <a:ext cx="28219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图表 24">
            <a:extLst>
              <a:ext uri="{FF2B5EF4-FFF2-40B4-BE49-F238E27FC236}">
                <a16:creationId xmlns:a16="http://schemas.microsoft.com/office/drawing/2014/main" id="{8BA19F76-BC61-D2F8-0CA8-63762758B6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370174"/>
              </p:ext>
            </p:extLst>
          </p:nvPr>
        </p:nvGraphicFramePr>
        <p:xfrm>
          <a:off x="7667320" y="3948179"/>
          <a:ext cx="4080196" cy="2436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C007789B-5E4A-4288-7352-FEC0065F86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875942"/>
              </p:ext>
            </p:extLst>
          </p:nvPr>
        </p:nvGraphicFramePr>
        <p:xfrm>
          <a:off x="7708853" y="1292964"/>
          <a:ext cx="4033273" cy="2504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7" name="图表 26">
            <a:extLst>
              <a:ext uri="{FF2B5EF4-FFF2-40B4-BE49-F238E27FC236}">
                <a16:creationId xmlns:a16="http://schemas.microsoft.com/office/drawing/2014/main" id="{55CBC748-03E3-24B3-55A5-2F6B43A0BF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2297903"/>
              </p:ext>
            </p:extLst>
          </p:nvPr>
        </p:nvGraphicFramePr>
        <p:xfrm>
          <a:off x="3916219" y="1292964"/>
          <a:ext cx="3792633" cy="2504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3CD75F99-C8BF-12AB-C010-56F6D57918A4}"/>
              </a:ext>
            </a:extLst>
          </p:cNvPr>
          <p:cNvSpPr txBox="1"/>
          <p:nvPr/>
        </p:nvSpPr>
        <p:spPr>
          <a:xfrm>
            <a:off x="486337" y="2308285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4D69F34-11D4-5A69-C8CB-603C341D2E7C}"/>
              </a:ext>
            </a:extLst>
          </p:cNvPr>
          <p:cNvSpPr txBox="1"/>
          <p:nvPr/>
        </p:nvSpPr>
        <p:spPr>
          <a:xfrm>
            <a:off x="486337" y="5026345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71153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A6B31-850D-2446-F0BC-560D62EE3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535A55-E533-49DD-44DC-7A0684B09F8F}"/>
              </a:ext>
            </a:extLst>
          </p:cNvPr>
          <p:cNvSpPr txBox="1"/>
          <p:nvPr/>
        </p:nvSpPr>
        <p:spPr>
          <a:xfrm>
            <a:off x="2156691" y="1551134"/>
            <a:ext cx="787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The minimum concentration of Mg</a:t>
            </a:r>
            <a:endParaRPr 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02AFACC-4B19-4397-5054-5FADBFE5A2DB}"/>
              </a:ext>
            </a:extLst>
          </p:cNvPr>
          <p:cNvSpPr txBox="1"/>
          <p:nvPr/>
        </p:nvSpPr>
        <p:spPr>
          <a:xfrm>
            <a:off x="2835564" y="2595418"/>
            <a:ext cx="69272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density: 12 mA/cm</a:t>
            </a:r>
            <a:r>
              <a:rPr lang="en-US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Membrane stack: SCEM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Salt solution composition: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50 ppm, 20 ppm, 10 ppm, 1 ppm, 0.1 ppm, 1 ppb Mg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 ppm 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8.18 g/L </a:t>
            </a:r>
            <a:r>
              <a:rPr lang="en-US" dirty="0"/>
              <a:t>Na</a:t>
            </a:r>
            <a:r>
              <a:rPr lang="en-US" baseline="-25000" dirty="0"/>
              <a:t>2</a:t>
            </a:r>
            <a:r>
              <a:rPr lang="en-US" dirty="0"/>
              <a:t>SO</a:t>
            </a:r>
            <a:r>
              <a:rPr lang="en-US" baseline="-25000" dirty="0"/>
              <a:t>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0.402 g/L NaHCO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5995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F4472-FEE2-4424-75CD-48E33A9B5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FACD9-F5DE-12AE-910F-F2A2FA77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50 ppm Mg</a:t>
            </a:r>
          </a:p>
        </p:txBody>
      </p:sp>
      <p:pic>
        <p:nvPicPr>
          <p:cNvPr id="4" name="图片 3" descr="图片包含 户外, 草, 照片, 旧&#10;&#10;AI 生成的内容可能不正确。">
            <a:extLst>
              <a:ext uri="{FF2B5EF4-FFF2-40B4-BE49-F238E27FC236}">
                <a16:creationId xmlns:a16="http://schemas.microsoft.com/office/drawing/2014/main" id="{C77CCD3F-84EC-B393-D6C3-8A6253393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87124"/>
            <a:ext cx="3244273" cy="2595418"/>
          </a:xfrm>
          <a:prstGeom prst="rect">
            <a:avLst/>
          </a:prstGeom>
        </p:spPr>
      </p:pic>
      <p:pic>
        <p:nvPicPr>
          <p:cNvPr id="6" name="图片 5" descr="背景图案&#10;&#10;AI 生成的内容可能不正确。">
            <a:extLst>
              <a:ext uri="{FF2B5EF4-FFF2-40B4-BE49-F238E27FC236}">
                <a16:creationId xmlns:a16="http://schemas.microsoft.com/office/drawing/2014/main" id="{BFE72F8D-E9D0-994A-263D-BF725A5A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82542"/>
            <a:ext cx="3244273" cy="259541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ACDE77-3D27-292E-13B0-C6C98A28B2A5}"/>
              </a:ext>
            </a:extLst>
          </p:cNvPr>
          <p:cNvSpPr txBox="1"/>
          <p:nvPr/>
        </p:nvSpPr>
        <p:spPr>
          <a:xfrm>
            <a:off x="2567710" y="128682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8E38FB-5B3F-9FE6-4CC1-67B831B318B6}"/>
              </a:ext>
            </a:extLst>
          </p:cNvPr>
          <p:cNvSpPr txBox="1"/>
          <p:nvPr/>
        </p:nvSpPr>
        <p:spPr>
          <a:xfrm>
            <a:off x="2632365" y="383246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555E2CB5-06E7-D460-00E0-B13DF16D36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591743"/>
              </p:ext>
            </p:extLst>
          </p:nvPr>
        </p:nvGraphicFramePr>
        <p:xfrm>
          <a:off x="4131238" y="1087124"/>
          <a:ext cx="4022437" cy="2593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FD8488D9-1F76-BD42-7337-7187A1E42C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1262928"/>
              </p:ext>
            </p:extLst>
          </p:nvPr>
        </p:nvGraphicFramePr>
        <p:xfrm>
          <a:off x="8153675" y="1087124"/>
          <a:ext cx="3851013" cy="2593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" name="图表 30">
            <a:extLst>
              <a:ext uri="{FF2B5EF4-FFF2-40B4-BE49-F238E27FC236}">
                <a16:creationId xmlns:a16="http://schemas.microsoft.com/office/drawing/2014/main" id="{93AB7AD8-A962-F592-E1F8-3E657610BA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36643"/>
              </p:ext>
            </p:extLst>
          </p:nvPr>
        </p:nvGraphicFramePr>
        <p:xfrm>
          <a:off x="4082472" y="3680402"/>
          <a:ext cx="4071203" cy="2593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2" name="图表 31">
            <a:extLst>
              <a:ext uri="{FF2B5EF4-FFF2-40B4-BE49-F238E27FC236}">
                <a16:creationId xmlns:a16="http://schemas.microsoft.com/office/drawing/2014/main" id="{E3A78180-BFB3-B48D-420A-2CA054BE2B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167175"/>
              </p:ext>
            </p:extLst>
          </p:nvPr>
        </p:nvGraphicFramePr>
        <p:xfrm>
          <a:off x="8153675" y="3682542"/>
          <a:ext cx="3851013" cy="250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5916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4B3F4-E278-9528-3D89-4111E73F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D7653-FBFE-8CE2-A43F-73939E3A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20 ppm Mg</a:t>
            </a:r>
          </a:p>
        </p:txBody>
      </p:sp>
      <p:pic>
        <p:nvPicPr>
          <p:cNvPr id="5" name="图片 4" descr="图片包含 照片, 旧, 侧面, 雨&#10;&#10;AI 生成的内容可能不正确。">
            <a:extLst>
              <a:ext uri="{FF2B5EF4-FFF2-40B4-BE49-F238E27FC236}">
                <a16:creationId xmlns:a16="http://schemas.microsoft.com/office/drawing/2014/main" id="{F2A15B2E-6A4B-3A05-934C-CB21D2B0F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4" y="1017563"/>
            <a:ext cx="3184591" cy="2547673"/>
          </a:xfrm>
          <a:prstGeom prst="rect">
            <a:avLst/>
          </a:prstGeom>
        </p:spPr>
      </p:pic>
      <p:pic>
        <p:nvPicPr>
          <p:cNvPr id="8" name="图片 7" descr="黑白色的照片&#10;&#10;AI 生成的内容可能不正确。">
            <a:extLst>
              <a:ext uri="{FF2B5EF4-FFF2-40B4-BE49-F238E27FC236}">
                <a16:creationId xmlns:a16="http://schemas.microsoft.com/office/drawing/2014/main" id="{0CBFA47F-8A60-0D88-88D6-9D2609E42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3" y="3565698"/>
            <a:ext cx="3184591" cy="25476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4F1CADA-192B-0711-BFC4-EBB8479EF53D}"/>
              </a:ext>
            </a:extLst>
          </p:cNvPr>
          <p:cNvSpPr txBox="1"/>
          <p:nvPr/>
        </p:nvSpPr>
        <p:spPr>
          <a:xfrm>
            <a:off x="2594839" y="109996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7CDA8-FFAF-0E1D-A19A-00958451AF4B}"/>
              </a:ext>
            </a:extLst>
          </p:cNvPr>
          <p:cNvSpPr txBox="1"/>
          <p:nvPr/>
        </p:nvSpPr>
        <p:spPr>
          <a:xfrm>
            <a:off x="2659494" y="364559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29687B08-3299-E6CC-598A-C0E1A2EB4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472685"/>
              </p:ext>
            </p:extLst>
          </p:nvPr>
        </p:nvGraphicFramePr>
        <p:xfrm>
          <a:off x="3878694" y="937202"/>
          <a:ext cx="4064579" cy="2708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C538FD64-8A0D-E558-E604-6596CB717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1491197"/>
              </p:ext>
            </p:extLst>
          </p:nvPr>
        </p:nvGraphicFramePr>
        <p:xfrm>
          <a:off x="3878693" y="3645135"/>
          <a:ext cx="4064579" cy="2708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8B125849-0CB5-2D91-7066-528164E0CF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5252352"/>
              </p:ext>
            </p:extLst>
          </p:nvPr>
        </p:nvGraphicFramePr>
        <p:xfrm>
          <a:off x="7943272" y="3645135"/>
          <a:ext cx="4064579" cy="2661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E47B8645-26FF-48E2-0209-4D884579D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5060623"/>
              </p:ext>
            </p:extLst>
          </p:nvPr>
        </p:nvGraphicFramePr>
        <p:xfrm>
          <a:off x="7989221" y="963083"/>
          <a:ext cx="3925972" cy="2661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19806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00748-1AC1-AAE1-DD86-DDF34DB2D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0433D-E19F-5AB6-BDA6-2BBAD6757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4872"/>
            <a:ext cx="10515600" cy="512330"/>
          </a:xfrm>
        </p:spPr>
        <p:txBody>
          <a:bodyPr>
            <a:noAutofit/>
          </a:bodyPr>
          <a:lstStyle/>
          <a:p>
            <a:r>
              <a:rPr lang="en-US" sz="3200" dirty="0"/>
              <a:t>10 ppm Mg</a:t>
            </a:r>
          </a:p>
        </p:txBody>
      </p:sp>
      <p:pic>
        <p:nvPicPr>
          <p:cNvPr id="4" name="图片 3" descr="图片包含 背景图案&#10;&#10;AI 生成的内容可能不正确。">
            <a:extLst>
              <a:ext uri="{FF2B5EF4-FFF2-40B4-BE49-F238E27FC236}">
                <a16:creationId xmlns:a16="http://schemas.microsoft.com/office/drawing/2014/main" id="{76F5CE8C-02FB-FCCF-EEE8-060B0324D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4" y="1134582"/>
            <a:ext cx="3311591" cy="2649273"/>
          </a:xfrm>
          <a:prstGeom prst="rect">
            <a:avLst/>
          </a:prstGeom>
        </p:spPr>
      </p:pic>
      <p:pic>
        <p:nvPicPr>
          <p:cNvPr id="7" name="图片 6" descr="图片包含 户外, 照片, 水, 旧&#10;&#10;AI 生成的内容可能不正确。">
            <a:extLst>
              <a:ext uri="{FF2B5EF4-FFF2-40B4-BE49-F238E27FC236}">
                <a16:creationId xmlns:a16="http://schemas.microsoft.com/office/drawing/2014/main" id="{CA4E002A-9BB3-BDE0-56D4-DCDF5207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03" y="3783855"/>
            <a:ext cx="3311591" cy="26492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4A9E347-CE54-32F1-9DF0-BC28AF79425C}"/>
              </a:ext>
            </a:extLst>
          </p:cNvPr>
          <p:cNvSpPr txBox="1"/>
          <p:nvPr/>
        </p:nvSpPr>
        <p:spPr>
          <a:xfrm>
            <a:off x="2689512" y="133003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SC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4E4B3C7-EA66-564B-E535-AA51907BEF22}"/>
              </a:ext>
            </a:extLst>
          </p:cNvPr>
          <p:cNvSpPr txBox="1"/>
          <p:nvPr/>
        </p:nvSpPr>
        <p:spPr>
          <a:xfrm>
            <a:off x="2689512" y="387567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Facing BC</a:t>
            </a:r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EC20F3A0-B7AA-97D6-E784-A43EFEF640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563498"/>
              </p:ext>
            </p:extLst>
          </p:nvPr>
        </p:nvGraphicFramePr>
        <p:xfrm>
          <a:off x="4005694" y="1238035"/>
          <a:ext cx="418061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6E41EC4-CAD2-178F-30C3-3C9DE5770A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135299"/>
              </p:ext>
            </p:extLst>
          </p:nvPr>
        </p:nvGraphicFramePr>
        <p:xfrm>
          <a:off x="8122428" y="1284998"/>
          <a:ext cx="4069572" cy="2649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1798220E-B817-F00E-881B-9DD8311FA1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9523033"/>
              </p:ext>
            </p:extLst>
          </p:nvPr>
        </p:nvGraphicFramePr>
        <p:xfrm>
          <a:off x="4005694" y="3910791"/>
          <a:ext cx="4180613" cy="256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F0861E25-A6A6-A81B-1436-0C2A21422C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529075"/>
              </p:ext>
            </p:extLst>
          </p:nvPr>
        </p:nvGraphicFramePr>
        <p:xfrm>
          <a:off x="8122427" y="3910791"/>
          <a:ext cx="4069573" cy="2569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34749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621</Words>
  <Application>Microsoft Office PowerPoint</Application>
  <PresentationFormat>宽屏</PresentationFormat>
  <Paragraphs>149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10 ppm Ca</vt:lpstr>
      <vt:lpstr>1 ppm Ca</vt:lpstr>
      <vt:lpstr>0.1 ppm Ca</vt:lpstr>
      <vt:lpstr>0.01 ppm Ca —— the minimum concentration of Ca</vt:lpstr>
      <vt:lpstr>PowerPoint 演示文稿</vt:lpstr>
      <vt:lpstr>50 ppm Mg</vt:lpstr>
      <vt:lpstr>20 ppm Mg</vt:lpstr>
      <vt:lpstr>10 ppm Mg</vt:lpstr>
      <vt:lpstr>1 ppm Mg</vt:lpstr>
      <vt:lpstr>0.1 ppm Mg</vt:lpstr>
      <vt:lpstr>0.01 ppm Mg</vt:lpstr>
      <vt:lpstr>1 ppb Mg—— the minimum concentration of Mg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#NI YUQIN#</dc:creator>
  <cp:lastModifiedBy>#NI YUQIN#</cp:lastModifiedBy>
  <cp:revision>2</cp:revision>
  <dcterms:created xsi:type="dcterms:W3CDTF">2025-04-14T08:13:01Z</dcterms:created>
  <dcterms:modified xsi:type="dcterms:W3CDTF">2025-05-14T08:50:25Z</dcterms:modified>
</cp:coreProperties>
</file>